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5A3E"/>
    <a:srgbClr val="EB95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BF8F35-FC1E-411E-89D3-BF2DFEBC7B62}" v="1" dt="2023-11-14T15:58:48.8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>
        <p:scale>
          <a:sx n="125" d="100"/>
          <a:sy n="125" d="100"/>
        </p:scale>
        <p:origin x="72" y="-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stan Hale" userId="4e810f15-7125-456a-9649-63d4a79d866f" providerId="ADAL" clId="{F7BF8F35-FC1E-411E-89D3-BF2DFEBC7B62}"/>
    <pc:docChg chg="undo custSel modSld">
      <pc:chgData name="Tristan Hale" userId="4e810f15-7125-456a-9649-63d4a79d866f" providerId="ADAL" clId="{F7BF8F35-FC1E-411E-89D3-BF2DFEBC7B62}" dt="2023-11-14T15:59:34.813" v="14" actId="478"/>
      <pc:docMkLst>
        <pc:docMk/>
      </pc:docMkLst>
      <pc:sldChg chg="addSp delSp modSp mod">
        <pc:chgData name="Tristan Hale" userId="4e810f15-7125-456a-9649-63d4a79d866f" providerId="ADAL" clId="{F7BF8F35-FC1E-411E-89D3-BF2DFEBC7B62}" dt="2023-11-14T15:59:34.813" v="14" actId="478"/>
        <pc:sldMkLst>
          <pc:docMk/>
          <pc:sldMk cId="2132345772" sldId="256"/>
        </pc:sldMkLst>
        <pc:picChg chg="add mod ord">
          <ac:chgData name="Tristan Hale" userId="4e810f15-7125-456a-9649-63d4a79d866f" providerId="ADAL" clId="{F7BF8F35-FC1E-411E-89D3-BF2DFEBC7B62}" dt="2023-11-14T15:59:33.259" v="13" actId="171"/>
          <ac:picMkLst>
            <pc:docMk/>
            <pc:sldMk cId="2132345772" sldId="256"/>
            <ac:picMk id="2" creationId="{F7452BFC-26BC-38C8-640E-59403CEA9218}"/>
          </ac:picMkLst>
        </pc:picChg>
        <pc:picChg chg="ord">
          <ac:chgData name="Tristan Hale" userId="4e810f15-7125-456a-9649-63d4a79d866f" providerId="ADAL" clId="{F7BF8F35-FC1E-411E-89D3-BF2DFEBC7B62}" dt="2023-11-14T15:59:21.304" v="9" actId="167"/>
          <ac:picMkLst>
            <pc:docMk/>
            <pc:sldMk cId="2132345772" sldId="256"/>
            <ac:picMk id="5" creationId="{739231D6-20B0-EA3C-203B-A7A1156B972E}"/>
          </ac:picMkLst>
        </pc:picChg>
        <pc:picChg chg="add del">
          <ac:chgData name="Tristan Hale" userId="4e810f15-7125-456a-9649-63d4a79d866f" providerId="ADAL" clId="{F7BF8F35-FC1E-411E-89D3-BF2DFEBC7B62}" dt="2023-11-14T15:59:34.813" v="14" actId="478"/>
          <ac:picMkLst>
            <pc:docMk/>
            <pc:sldMk cId="2132345772" sldId="256"/>
            <ac:picMk id="7" creationId="{0EEDD72D-D523-B3D7-7026-8FF1F818A4C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B602-2C3A-80F3-19E5-3C72E0790A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35A197-ED8C-FECC-3A5F-C4081FCFB9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54681-5A18-2A42-81E6-789F85C6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35DF8-8923-ED4B-63F9-345A73BE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EF81F-3C14-EBC7-FBD9-557CF87E0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9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2ABC4-8323-16D5-2B06-EF32BA5A9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8F8FEA-CDC4-038D-1EED-F5C676BED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3D810-7991-4131-37D9-AFCC6363F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97958-5C00-A234-9770-5C2CB7A3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D904D-9767-21FF-4729-8FED4C0A5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7254BB-849E-3589-E158-69EC043F5C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35A0B-8C66-2B9E-6339-6C0B9830D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52CAA-F5E9-A035-FE4D-0D336268F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7BBFF-42E7-1776-07E2-0868CD78D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3B38C-2D0A-9DC8-9904-8460A9457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2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AA877-9E01-071F-0474-3E5D68D4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29931-5AA7-DFA4-B1CC-C8458E403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8F55B-C9BB-4B52-4AA3-03BD6658F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16E42-CAA5-BF03-651F-C8FF2ED54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2EE45-EF3F-0BE3-A415-4A30BE2CD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59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B6D31-7467-9223-8160-A1B18B9DF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DA8BC-BEBE-0F36-69E6-3B8C79A1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20125-E6B3-47B9-3CDB-196732813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4849B-3377-DDA1-B92C-223FC94CE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AAD49-3C8E-A6D8-83E0-B6A6D5169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9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D2F59-AFF6-E8B1-A1BE-C7079C473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7802C-EBAC-C7CD-93FA-7A7B9F1D5A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39810D-9C04-29AD-166F-4F8115DC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2D5A5-B80C-F9A8-1515-79738EA1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EB771-B91C-1637-C921-798E84F7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BA3A4-8B77-C420-C139-69504AD28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8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7C0EB-D669-DD1E-8356-023FE6C5A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3B411-7CC4-AF96-EAA0-B4815D2CA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17B628-72A6-F413-EFB9-F42837BB8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AC8F7A-39B9-562F-C9F1-B4384CCED6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EE0688-1765-EFFB-B6A9-35616ABFF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0B9342-6FB2-7DD3-4C95-7C3B2AD87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A2B47-EBC8-1B05-7E58-5E7F7EFE6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D4D81A-0BCA-BCF3-9258-B11ACDBD8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2C3D4-8374-45DF-7217-911DEF13F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B6C4CE-F426-B422-BDA1-850081AC7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29D9-8CAB-2A19-6CA9-726A8DDEC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2E104-834A-414A-92D2-60489218E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4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1B9E64-F227-B734-A225-D831D423A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88970F-AFD7-A6A5-09D9-948E91078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CD184-59F5-8EAF-2944-AB3A3E9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6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9B4AD-5F3B-B761-0863-E1FA4F39C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E7EA4-7A73-6E36-CB62-F8BFBBA8C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D1122-F938-0750-936E-DFD16E071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A3503-6874-D191-4024-AFCDE16FA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CA6E1-C496-19C5-E8B4-5EDA091C8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288F7A-B38A-56CC-DAFE-1F8AD2376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C3818-5ABB-90F2-7B0C-03850F969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DA3275-BEEF-80E1-485A-416C72E2B4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70D998-011D-6211-598F-C8715345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32373-CC53-EFD2-2857-18EE90ED3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468C6-D6C3-3337-A0A5-A73AD7534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BFFD0-5D6D-5F5E-E1EB-A10B8E08F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63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80126B-4EC2-B709-A32F-65E57605C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7037D-4C6C-33CF-642E-067BE614C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A986F-D60E-9544-6D79-0A4F7D19CF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A7AF-734C-4944-8DEB-9AD986F689F0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0EED3-E250-61AC-91BF-CAED80C35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ECFEF-8717-7590-DF3F-35C55088F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ADB1-2610-7842-AB1D-1385D8694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0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19" name="Group 1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739231D6-20B0-EA3C-203B-A7A1156B9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941" y="1231711"/>
            <a:ext cx="1691911" cy="439457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7452BFC-26BC-38C8-640E-59403CEA9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4266">
            <a:off x="3707275" y="3660253"/>
            <a:ext cx="433421" cy="622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5FAA84-AABD-F2A7-366C-BEA26AC4AAAE}"/>
              </a:ext>
            </a:extLst>
          </p:cNvPr>
          <p:cNvSpPr txBox="1"/>
          <p:nvPr/>
        </p:nvSpPr>
        <p:spPr>
          <a:xfrm>
            <a:off x="4549837" y="1514925"/>
            <a:ext cx="673458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EB9517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Софія</a:t>
            </a:r>
            <a:endParaRPr lang="en-GB" sz="3600" b="1" dirty="0">
              <a:solidFill>
                <a:srgbClr val="EB9517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r>
              <a:rPr lang="ru-RU" sz="2400" dirty="0" err="1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Посадовець</a:t>
            </a:r>
            <a:r>
              <a:rPr lang="ru-RU" sz="2400" dirty="0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місцевого</a:t>
            </a:r>
            <a:r>
              <a:rPr lang="ru-RU" sz="2400" dirty="0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самоврядування</a:t>
            </a:r>
            <a:r>
              <a:rPr lang="ru-RU" sz="2400" dirty="0">
                <a:solidFill>
                  <a:srgbClr val="725A3E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у </a:t>
            </a:r>
            <a:r>
              <a:rPr lang="ru-RU" sz="2400" dirty="0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м. </a:t>
            </a:r>
            <a:r>
              <a:rPr lang="ru-RU" sz="2400" dirty="0" err="1">
                <a:solidFill>
                  <a:srgbClr val="725A3E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Львів</a:t>
            </a:r>
            <a:endParaRPr lang="en-US" sz="2400" dirty="0">
              <a:solidFill>
                <a:srgbClr val="725A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45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F5C087-8965-4009-8C61-A8844F4BD6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C15F0A-ECCB-4805-9413-34127531C36F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  <ds:schemaRef ds:uri="1355b3f0-e072-4ae3-b261-722c43fa6e26"/>
    <ds:schemaRef ds:uri="9051fefc-2ea4-4620-a82b-61f19e316bb6"/>
  </ds:schemaRefs>
</ds:datastoreItem>
</file>

<file path=customXml/itemProps3.xml><?xml version="1.0" encoding="utf-8"?>
<ds:datastoreItem xmlns:ds="http://schemas.openxmlformats.org/officeDocument/2006/customXml" ds:itemID="{6DE4C9A4-EAE4-4929-90DA-A255620BD2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Meiryo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Tristan Hale</cp:lastModifiedBy>
  <cp:revision>2</cp:revision>
  <dcterms:created xsi:type="dcterms:W3CDTF">2023-02-10T11:26:40Z</dcterms:created>
  <dcterms:modified xsi:type="dcterms:W3CDTF">2023-11-14T15:59:36Z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