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3"/>
    <p:restoredTop sz="94608"/>
  </p:normalViewPr>
  <p:slideViewPr>
    <p:cSldViewPr snapToGrid="0">
      <p:cViewPr varScale="1">
        <p:scale>
          <a:sx n="57" d="100"/>
          <a:sy n="57" d="100"/>
        </p:scale>
        <p:origin x="2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4:52.68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53.08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16383,'42'0'0,"17"0"0,-33 0 0,29 0 0,-19 0 0,3 0 0,12 0 0,-23 0 0,22 0 0,-14 0 0,-1 0 0,6 0 0,-2 0 0,-6 0 0,16 0 0,-25 0 0,21 0 0,-18 0 0,0 0 0,-11 0 0,-6 0 0,-4 0 0,13 0 0,-4 0 0,6 0 0,3 0 0,-10 0 0,6 0 0,-10 0 0,-1 0 0,0 0 0,0 0 0,7 0 0,8 0 0,-1 0 0,33 0 0,-12 7 0,8-5 0,13 5 0,-33-7 0,56 0 0,-14 0 0,4 0 0,-26 0 0,-2 0 0,-4 0 0,43 0 0,-26 0 0,0 0 0,21 0 0,-40 0 0,46 0 0,-20 0 0,4 0 0,23 0 0,-8 0 0,0 0 0,-30 0 0,-1 0 0,8 0 0,-6 0 0,4 0 0,-12 0 0,0 0 0,-1 0 0,2 0 0,18 0 0,4 0 0,-1 0 0,-1 0 0,-5 0 0,4 0 0,1 0 0,6 0 0,-8 0 0,-18 0 0,1 0 0,16 0 0,9 0 0,-4 0 0,3 0 0,-3 0 0,2 0 0,1 0 0,14 0 0,-6 0 0,-2 0 0,-1 0 0,4 0 0,-22 0 0,-2 0 0,0 0 0,1 0 0,17 0 0,1 0 0,-18 3 0,-1-1 0,-2-1 0,1 0 0,17 1 0,-5 1 0,-4-3 0,-9 0 0,2 0 0,25 0 0,-6 0 0,-29 0 0,-3 0 0,0 0 0,3 0 0,3 0 0,30 0 0,0 0 0,-32 0 0,0 0 0,24 0 0,0 0 0,17 0 0,-50 0 0,4 0 0,4 0 0,40 5 0,-1-4 0,-23 1 0,-1 1 0,27-3 0,-44 0 0,2 0 0,4 0 0,-4 0 0,-3 0 0,46 0 0,-32 0 0,5 0 0,14 0 0,-6 0 0,-1 0 0,-21 0 0,-1 0 0,3 0 0,-1 0 0,4 0 0,24 0 0,4 0 0,-31 0 0,-4 0 0,-1 0 0,4 0 0,3 0 0,27 0 0,4 0 0,-28 0 0,-1 0 0,39 0 0,-49 0 0,2 0 0,14 0 0,-3 0 0,3 0 0,-6 0 0,3 0 0,24 0 0,1 0 0,-29 0 0,-3 0 0,1 0 0,1 0 0,5 0 0,33 0 0,-5 0 0,-27 0 0,0 0 0,27 0 0,6 0 0,-41 0 0,-5 0 0,3 0 0,-2 0 0,4 0 0,40 0 0,0 0 0,-23 0 0,-2 0 0,0 0 0,5 0 0,6 0 0,-20 0 0,-3 0 0,0 0 0,3 0 0,14 0 0,-1 0 0,-22 0 0,-2 0 0,2 0 0,3 0 0,10 0 0,-3 0 0,4 0 0,2 0 0,6 0 0,-14 0 0,-2 0 0,0 0 0,3 0 0,17 0 0,1 0 0,-19 0 0,-2 0 0,3 0 0,-3 0 0,26 0 0,-53 0 0,-16 0 0,34 0 0,-6 0 0,4 0 0,5 0 0,-1 0 0,-1 0 0,47 0 0,-30 0 0,0 0 0,-16 0 0,-2 0 0,48 0 0,-35 0 0,-5 0 0,-2 0 0,-1 0 0,4 0 0,30 0 0,1 3 0,-35-2 0,-3-1 0,7 4 0,-6-4 0,2 0 0,33 0 0,0 0 0,-37 0 0,-1 0 0,31 0 0,0 0 0,-25 0 0,-4 0 0,3 0 0,4-1 0,3 2 0,37 3 0,-1-2 0,-34 0 0,0 0 0,34-2 0,-48 0 0,2 0 0,11 0 0,-4 0 0,1 0 0,-1 0 0,3 0 0,23 0 0,10 0 0,-41 0 0,-1 0 0,18 0 0,9 0 0,-8 0 0,-36 0 0,24 0 0,-42 0 0,7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00.99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3915 54 16383,'-33'4'0,"8"1"0,3-4 0,10 1 0,-15-2 0,5 0 0,-3 0 0,-7 4 0,-7 0 0,-30 1 0,18-2 0,-35-3 0,43 0 0,-54 0 0,-1 0 0,1 0 0,27 0 0,2 0 0,-2 0 0,0 0 0,-5 0 0,17 0 0,3 0 0,1 1 0,-1-2 0,-11-1 0,2 0 0,-8 1 0,-9-4 0,9 5 0,38-3 0,-26 2 0,13-6 0,1 6 0,-25-3 0,6 0 0,-4 3 0,4-3 0,37 10 0,1-5 0,-4 5 0,3-6 0,-28 0 0,11 0 0,-1 0 0,0 0 0,8 0 0,6 0 0,-4 0 0,18 0 0,-2 0 0,7 0 0,4 0 0,-1 0 0,1 0 0,-10-4 0,-8 4 0,-1-7 0,-8 7 0,13-3 0,-17-1 0,4 3 0,0-2 0,-9-1 0,22 3 0,-27-2 0,13-1 0,-3 3 0,-5-6 0,9 6 0,4-2 0,-8 3 0,24 0 0,-15 0 0,13 0 0,0 0 0,0 0 0,4 0 0,-3 0 0,-3-3 0,9 2 0,-4-2 0,2 3 0,2 0 0,-8 0 0,8 0 0,-8 0 0,-2 0 0,3 0 0,-9 0 0,5 0 0,1 0 0,-10 0 0,12 0 0,-18 0 0,3 0 0,3 0 0,-10 0 0,19 0 0,-10 0 0,10 0 0,5 0 0,4 0 0,10-3 0,0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03.27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16383,'26'9'0,"-3"-3"0,-13 0 0,5-5 0,-7 1 0,14 1 0,-3-2 0,3 2 0,1-3 0,-9 0 0,2 0 0,0 0 0,-5 0 0,4 0 0,-8 0 0,2 0 0,2 0 0,2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05.30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13 16383,'26'-7'0,"-2"1"0,-11 6 0,3 0 0,5 0 0,-3 0 0,5 0 0,-12 0 0,4 0 0,-8 0 0,2 0 0,3 3 0,-5-3 0,4 3 0,-2-3 0,-2 0 0,2 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07.53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56 16383,'30'0'0,"-6"0"0,0 0 0,-6 0 0,2 0 0,4 0 0,-6 0 0,2 0 0,0 0 0,-6 0 0,9 0 0,-11 0 0,7 0 0,-9 0 0,-1 0 0,0-3 0,-2-6 0,-1 4 0,0-6 0,0 5 0,0 2 0,9-4 0,-4 8 0,5-3 0,-4 3 0,1 0 0,1 0 0,9 0 0,-5 0 0,14 0 0,-2 0 0,-3 0 0,1 0 0,-15 0 0,0 0 0,-1 0 0,-7-3 0,0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0.53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16383,'31'4'0,"1"-1"0,-21-3 0,5 0 0,-3 0 0,0 0 0,7 0 0,-2 0 0,3 0 0,2 3 0,3 1 0,-4 0 0,14 0 0,-21-4 0,9 2 0,-11-1 0,-3 2 0,-1-3 0,-3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1.89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42 16383,'43'-11'0,"-2"1"0,-14 6 0,8-3 0,-22 6 0,10-2 0,-13 3 0,0 0 0,2 0 0,-6 0 0,6 0 0,-3-3 0,0 3 0,3-3 0,-6 3 0,3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2.88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16383,'25'-3'0,"6"2"0,-23-1 0,19 2 0,-5 0 0,1 0 0,17 0 0,-8 0 0,4 0 0,0 0 0,-18 0 0,2 0 0,-10 0 0,-1 0 0,-3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3.92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46 16383,'30'-10'0,"1"-2"0,-10 8 0,-3 0 0,13 1 0,-12 3 0,21 0 0,-4 0 0,4 0 0,1 0 0,-15 0 0,16-3 0,-25 2 0,16-1 0,-23-1 0,4 2 0,-5-2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5.85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60 16383,'35'-10'0,"-5"4"0,-17 3 0,7 0 0,-2-1 0,2 0 0,4-2 0,-10 2 0,18 0 0,-6 1 0,5 0 0,5 2 0,-17-2 0,16 3 0,-8 0 0,-1 0 0,6 0 0,-18 0 0,0-2 0,-8 1 0,-6-2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17.78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7 16383,'26'-4'0,"4"1"0,-12 3 0,3 0 0,-5 0 0,-3 0 0,-3 0 0,2 0 0,-2 0 0,10 0 0,-2 4 0,0-4 0,-3 3 0,-8-3 0,2 0 0,3 0 0,-4 0 0,14 0 0,-3 0 0,3 0 0,-2 0 0,-10 0 0,2 3 0,1-2 0,-2 2 0,11-3 0,1 3 0,3 1 0,2 3 0,-14-3 0,5-1 0,-11-3 0,4 0 0,-3 0 0,4 3 0,-3-2 0,6 2 0,-9-3 0,5 0 0,-3 0 0,4 0 0,-3 0 0,2 0 0,5 0 0,18 0 0,-7 3 0,22-2 0,-26 2 0,25-3 0,-24 0 0,20 0 0,-26 0 0,5 0 0,-4 3 0,6-2 0,0 2 0,19-3 0,-20 0 0,25 0 0,-10 0 0,-3 0 0,13 0 0,-26 0 0,2 0 0,0 0 0,-6 0 0,37 0 0,-14 0 0,48 0 0,5 0 0,-10 0 0,-26 0 0,3 0 0,-11-3 0,0 1 0,-1 1 0,2 1 0,36-3 0,-7 1 0,-27 2 0,38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20.52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1 131 16383,'34'0'0,"5"0"0,-8 0 0,-5 0 0,19 0 0,-24 0 0,34 0 0,-18 0 0,3 0 0,1 0 0,-22 0 0,8 0 0,-13 0 0,2 0 0,0 0 0,-2 0 0,-1 0 0,-1 0 0,-5 0 0,8 0 0,-8 0 0,8-3 0,-2 3 0,-2-3 0,11 0 0,-13 2 0,17-6 0,-7 3 0,2 0 0,3-2 0,-7 2 0,0-2 0,-1 2 0,-6-2 0,5 6 0,3-6 0,0 5 0,9-5 0,-5 5 0,0-2 0,1 3 0,-9 0 0,5 0 0,-2-3 0,0 2 0,3-2 0,-6 3 0,13 0 0,0-3 0,3 2 0,-2-3 0,-11 4 0,-4 0 0,0 0 0,-7 0 0,6 0 0,-2 0 0,3 0 0,-3 0 0,2 0 0,-5 0 0,5 0 0,-2-3 0,2 3 0,12-3 0,-5 3 0,22 0 0,-5 0 0,3 0 0,7 0 0,-19 0 0,23 0 0,-8 0 0,3 0 0,16 0 0,-32 0 0,36 0 0,-17 0 0,0 0 0,23 0 0,-16 0 0,12 0 0,18 0 0,-37 0 0,30 0 0,-22 0 0,-4 0 0,9 0 0,-29 0 0,23 0 0,-4 0 0,0 0 0,40 0 0,-5 0 0,0 0 0,-28 1 0,-8-2 0,-27-8 0,19 7 0,-47-13 0,26 10 0,10-2 0,49 3 0,-20 4 0,-3 0 0,3 0 0,37 0 0,-46 0 0,1 0 0,5 0 0,-4 0 0,7 0 0,-7 0 0,3 0 0,42 0 0,-6 0 0,-24 0 0,1 0 0,-14 0 0,-2 0 0,3 0 0,2 0 0,17 0 0,-5 0 0,-5 0 0,-2 0 0,4 0 0,31 0 0,-1 0 0,-33 0 0,3 0 0,-7 0 0,-1 0 0,-7 0 0,3 0 0,27 0 0,-3 0 0,-2 0 0,2 0 0,4 0 0,-22 0 0,-2 0 0,3 0 0,2 0 0,15 0 0,-4 0 0,7 0 0,0 0 0,6 0 0,-13 0 0,-4 0 0,-11 0 0,-2 0 0,10 0 0,-9 0 0,-21 0 0,54 0 0,-40 0 0,1 0 0,46 0 0,-22 0 0,-1 0 0,0 0 0,7 0 0,5 0 0,-23 0 0,-1 0 0,3 0 0,2 0 0,9 0 0,-1 0 0,-17 0 0,-2 0 0,-5 0 0,2 0 0,19 0 0,-4 0 0,-5 0 0,9 0 0,5 0 0,-20 0 0,-3 0 0,4 0 0,1 0 0,9 0 0,-2 0 0,23 0 0,0 0 0,-1 0 0,-47 0 0,35 0 0,-16 0 0,6 0 0,23 5 0,-37-4 0,43 3 0,-16-4 0,-9 0 0,-22 0 0,1 0 0,27 0 0,5 0 0,-24 0 0,-2 0 0,6 0 0,4 0 0,4 0 0,-13 0 0,-3 0 0,-1 0 0,1 0 0,7 0 0,-1 0 0,21 0 0,-4 0 0,12 0 0,-47 0 0,29 0 0,-21 0 0,-4 0 0,-13 0 0,-21 0 0,-4 0 0,0 0 0,3 0 0,-1 0 0,0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1.65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84 16383,'29'0'0,"12"0"0,-21 0 0,40 0 0,21 0 0,-3 0 0,0 0 0,7 0 0,-14 0 0,1 0 0,3 0 0,3 0 0,23 0 0,-6 0 0,-3 0 0,-1 0 0,4 0 0,-24 0 0,-4 0 0,-2 0 0,2 0 0,21 0 0,-7 0 0,-9 0 0,0 0 0,2 0 0,16 0 0,-2 0 0,-10 0 0,-50 0 0,6 0 0,-14 0 0,5 0 0,-3 0 0,10 0 0,-11-3 0,16 2 0,-10-2 0,3 3 0,-13 0 0,-5 0 0,-5 0 0,5 0 0,-2 0 0,10 0 0,2 0 0,-1 0 0,10 0 0,-15 0 0,8 0 0,-14 0 0,-1 0 0,0 0 0,12 0 0,-8 0 0,21 0 0,-18 0 0,24 0 0,1 0 0,-4 0 0,0 0 0,-16 0 0,-7 0 0,5 0 0,-9 0 0,10 0 0,-6 0 0,-1-3 0,2 3 0,-1-3 0,0 3 0,9 0 0,-12 0 0,16 0 0,-1 0 0,-3 0 0,12-3 0,-19 2 0,15-3 0,-9 4 0,-1 0 0,6 0 0,-5 0 0,0 0 0,9 0 0,-15-2 0,23 1 0,-6-2 0,-1 3 0,8 0 0,-25 0 0,9 0 0,-11 0 0,-3 0 0,2-3 0,-5 2 0,5-1 0,1 2 0,1 0 0,5 0 0,-2-3 0,0-1 0,0 0 0,-8 1 0,1 3 0,-2-2 0,5-2 0,-3 1 0,4 0 0,-7 3 0,2 0 0,3-3 0,-5 3 0,4-3 0,-2 0 0,-2 3 0,4-6 0,-1 6 0,-1-3 0,2 3 0,-4-3 0,2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4.26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0 16383,'33'0'0,"-6"0"0,-21 0 0,0 0 0,5 0 0,2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5.12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16383,'30'3'0,"-6"0"0,-11-3 0,2 0 0,-4 0 0,2 0 0,-1 0 0,-5 0 0,8 0 0,-4 0 0,2 0 0,-4 0 0,-3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6.03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16383,'38'0'0,"-9"0"0,-6 0 0,-9 0 0,-1 0 0,-1 0 0,-2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6.6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16383,'28'0'0,"-2"0"0,-16 0 0,0 0 0,2 0 0,-5 0 0,4 0 0,-1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7.86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16383,'30'3'0,"-9"0"0,-8-1 0,-7-1 0,3 2 0,0-3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8.63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16383,'24'4'0,"-1"-2"0,-13-2 0,0 0 0,5 0 0,-4 0 0,-3 0 0,-6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29.86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16383,'22'0'0,"-2"0"0,-17 3 0,0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30.84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16383,'28'0'0,"-3"-3"0,-16 2 0,7-2 0,-2 3 0,0 0 0,1 0 0,-5 0 0,0 3 0,-1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08.0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16383,'30'0'0,"-7"0"0,-2 0 0,0 0 0,4 0 0,14 0 0,-16 0 0,27 0 0,-4 0 0,-5 0 0,20 0 0,-33 0 0,27 0 0,-15 0 0,0 0 0,6 0 0,-21 0 0,-1 0 0,1 0 0,-4 0 0,4 0 0,1 0 0,-11 0 0,11 0 0,-2 0 0,1 0 0,1 0 0,-11 0 0,11 0 0,-6 0 0,0 0 0,1 0 0,-1 0 0,0 0 0,11 0 0,-15 0 0,14 0 0,-5 3 0,-4-2 0,8 3 0,-16-4 0,6 0 0,-2 3 0,-8-2 0,8 2 0,-9-3 0,2 0 0,4 0 0,-6 0 0,13 0 0,-9 0 0,3 0 0,2 0 0,-8 0 0,8 0 0,-6 0 0,0 0 0,6 0 0,-1 0 0,0 0 0,5 0 0,-13 0 0,10 0 0,-3 0 0,-4 0 0,7 0 0,-7 0 0,7 0 0,-6 0 0,5 0 0,-6 0 0,0-3 0,3 3 0,-7-3 0,7 3 0,1 0 0,-4 0 0,11 0 0,-14 0 0,9 0 0,-2 0 0,-3 0 0,9 0 0,-9 0 0,3 0 0,2 0 0,-5 0 0,10 0 0,1 0 0,-3 0 0,7 3 0,-4-2 0,-6 2 0,8-3 0,-17 0 0,13 4 0,-5-4 0,3 4 0,3-4 0,-7 0 0,12 0 0,1 0 0,2 0 0,-9 0 0,-11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26.01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1 119 16383,'27'0'0,"-3"0"0,-4 0 0,-2 0 0,14 0 0,-2 0 0,0 0 0,11 0 0,-18 0 0,10 0 0,-13-4 0,-6 4 0,9-3 0,-8 0 0,6 2 0,2-2 0,-11 0 0,10 3 0,-14-3 0,4 3 0,-3 0 0,-2-3 0,8 3 0,-5-6 0,4 3 0,-2-4 0,-6 1 0,3 3 0,0-3 0,1 3 0,0-1 0,-1 1 0,0 0 0,0 3 0,1-3 0,1 0 0,-4 3 0,4-3 0,-1 3 0,0-3 0,1 3 0,-4-3 0,7 0 0,-7 3 0,3-6 0,-2 3 0,-1-3 0,2 3 0,3-3 0,-6 6 0,6-3 0,-5 0 0,5 3 0,-5-3 0,11 3 0,-7 0 0,15 0 0,0 0 0,0 0 0,10 0 0,-1 0 0,-4 0 0,10 0 0,-19 0 0,10 0 0,-7 0 0,-3 0 0,5 0 0,-5 0 0,-4 0 0,5 0 0,-12 0 0,8 0 0,-2 0 0,0 0 0,7 0 0,-10 0 0,17 0 0,1 0 0,-5 0 0,13 0 0,-13 0 0,0 0 0,4 0 0,-17 0 0,14 0 0,-7 0 0,4 0 0,3 0 0,-6 0 0,10 0 0,-13 0 0,2 0 0,-12 0 0,7 0 0,-5 0 0,25 0 0,-8 0 0,10 0 0,4 0 0,2 0 0,-7 0 0,13 0 0,-23 0 0,19 0 0,-7 0 0,-3 0 0,9 0 0,-10 0 0,1 0 0,14 0 0,-22 0 0,28 0 0,-16 0 0,5 0 0,0 0 0,-17 0 0,17 0 0,-10 0 0,1 0 0,9 0 0,-9 0 0,-1 0 0,15 0 0,-21 0 0,26 0 0,-4 0 0,-5 0 0,15 0 0,-29 0 0,29 0 0,-15 0 0,5 0 0,9 0 0,-2 0 0,-5 0 0,13 0 0,-34 0 0,29 0 0,-14 0 0,3 0 0,11 0 0,-15 0 0,5 0 0,4 0 0,-26 0 0,25 0 0,-12 0 0,0 0 0,8 0 0,-27 0 0,27 0 0,-13 0 0,7 0 0,7 0 0,-1 0 0,-7 0 0,22 0 0,-35 0 0,30 0 0,-9 0 0,-5 0 0,20 0 0,-14 0 0,0 0 0,19 0 0,-36 0 0,42 0 0,-19 0 0,5 0 0,21 0 0,-35 0 0,41 0 0,-9 0 0,-9 0 0,23 0 0,-25 0 0,0 0 0,20 0 0,-46 0 0,5 0 0,4 0 0,33 0 0,5 0 0,-33 0 0,0 0 0,33 0 0,-1 0 0,-30 0 0,-4 0 0,1 0 0,9 0 0,-34 0 0,12 0 0,17 0 0,4 0 0,-15 0 0,2 0 0,34 0 0,4 0 0,-33 0 0,-4 0 0,6 0 0,-5 0 0,3 0 0,-5 0 0,-2 0 0,47 0 0,-28 0 0,1 0 0,-17 0 0,-1 0 0,3 0 0,2 0 0,10 0 0,-3 0 0,4 0 0,-5 0 0,5 0 0,-16 0 0,0 0 0,47 0 0,-29 0 0,-3 0 0,-2 0 0,5 0 0,5 0 0,-17 0 0,-3 0 0,1 0 0,1 0 0,10 0 0,-2 0 0,30 0 0,-4 0 0,-35 0 0,-3 0 0,2 3 0,1-2 0,4-1 0,39 4 0,1-4 0,-32 0 0,1 0 0,25 0 0,-43 0 0,2 0 0,8 0 0,-6 0 0,2 0 0,-4 0 0,3 0 0,27 0 0,-5 0 0,-26 0 0,-3 0 0,2 0 0,2 0 0,3 0 0,22 0 0,9 0 0,-2 0 0,-12 0 0,-13 0 0,23 0 0,-44 0 0,38 0 0,-14 0 0,-4 0 0,12 0 0,-37 0 0,31 0 0,-18 0 0,0 0 0,7 0 0,-7 0 0,0 0 0,19 0 0,-33 0 0,28 0 0,-11 0 0,-7 0 0,22 0 0,-22-4 0,4 3 0,7-2 0,-25 3 0,26 0 0,-9 0 0,-1 0 0,11 0 0,-28 0 0,26 0 0,-12 0 0,0 0 0,12 0 0,-17 0 0,4 0 0,-5 0 0,-21 0 0,-1 0 0,-12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09.28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16383,'30'7'0,"5"-3"0,-6-1 0,0-3 0,11 4 0,-15-3 0,21 7 0,-6-7 0,0 3 0,10 0 0,-24-3 0,20 2 0,-21-3 0,-1 0 0,-10 0 0,-7 0 0,3 0 0,0 0 0,1 0 0,6 0 0,-5 0 0,3 0 0,-5 0 0,-3 0 0,6 0 0,-5-3 0,2 0 0,-7-4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10.80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16383,'30'-4'0,"-9"1"0,4 3 0,-12 0 0,17 0 0,-10 0 0,4 0 0,2 0 0,-10 0 0,10 0 0,-7 0 0,-3 0 0,9 0 0,-8 0 0,3 0 0,-3 0 0,-9 0 0,2 0 0,3 0 0,-1 0 0,2 0 0,-7 0 0,-4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12.18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43 16383,'23'0'0,"9"0"0,-19 0 0,17 0 0,-1-4 0,-3 3 0,13-7 0,-21 8 0,21-4 0,-4 4 0,0 0 0,21 0 0,-29 0 0,29-4 0,-21 3 0,0-3 0,0 4 0,-15 0 0,3 0 0,-1 0 0,-3 0 0,-3 0 0,1 0 0,-9 0 0,5 0 0,-2 0 0,0 0 0,3 0 0,-7 0 0,11 0 0,-6 0 0,6 0 0,0 0 0,1 0 0,0 0 0,3-4 0,-3 4 0,13-8 0,-3 7 0,0-2 0,-13 3 0,-10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14.25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16383,'41'0'0,"9"0"0,-16 0 0,13 0 0,-14 0 0,31 0 0,8 0 0,0 0 0,-21 0 0,-2 0 0,1 0 0,43 0 0,-16 0 0,0 0 0,-24 0 0,2 0 0,45 0 0,-1 0 0,-31 0 0,-4 0 0,-1 0 0,-6 0 0,1 0 0,14 0 0,4 0 0,-1 0 0,-34 0 0,6 0 0,-26 0 0,1 0 0,-15 0 0,7 0 0,-7 0 0,11 0 0,2 0 0,0 0 0,10 0 0,-1 0 0,0 0 0,11 0 0,-14 0 0,14 0 0,-25 0 0,4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8:17.87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9 16383,'42'0'0,"8"-3"0,-29 2 0,30-3 0,1 4 0,5 0 0,31 0 0,-34 0 0,-1 0 0,3 0 0,29 0 0,0 0 0,9 0 0,-30 0 0,0 0 0,4 0 0,-36 0 0,14 0 0,-26 0 0,3 0 0,-5 0 0,1 0 0,0 0 0,3 0 0,-7 0 0,11 0 0,-9 0 0,2 0 0,-6 0 0,-2 0 0,3 0 0,1 0 0,-4 0 0,6 0 0,-5 0 0,3 0 0,-2 0 0,-2 0 0,0 0 0,7 0 0,-10 0 0,9 0 0,2 0 0,-2 0 0,13 0 0,-14 0 0,11 0 0,0 0 0,-5 0 0,12 0 0,0 0 0,-7 0 0,22 0 0,-26 0 0,33 0 0,-15 4 0,4-3 0,17 3 0,-14-4 0,8 0 0,7 4 0,-27-3 0,31 8 0,-33-8 0,32 7 0,-13-7 0,-1 4 0,16-5 0,-11 0 0,-5 0 0,28 0 0,-41 0 0,40 0 0,-21 0 0,-4 0 0,13 0 0,-39 0 0,18 0 0,-29 0 0,1 0 0,-12 0 0,1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26.41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54 16383,'27'0'0,"-2"0"0,-16 0 0,7 0 0,-5 0 0,8 0 0,-2 0 0,0 0 0,7 0 0,-10 0 0,10 0 0,-7 0 0,0 0 0,2 0 0,2 0 0,-3 0 0,18 0 0,-20 3 0,28-3 0,-23 6 0,23-5 0,-12 2 0,2-3 0,-2 0 0,-10 0 0,-5 0 0,6 0 0,-4 0 0,2 0 0,11 4 0,-17-4 0,20 4 0,-8-4 0,0 0 0,4 0 0,-13 0 0,3 0 0,2 3 0,-8-2 0,8 2 0,-6-3 0,-3 0 0,2 0 0,-6 0 0,6 0 0,1 0 0,-3 0 0,8 0 0,-3 0 0,3 0 0,1 0 0,-9 0 0,5 0 0,-2 0 0,-3 0 0,9 0 0,-8 0 0,3 0 0,8 3 0,-13-2 0,22 3 0,-8-4 0,0 0 0,8 0 0,-19 0 0,11 0 0,-6 0 0,-3 0 0,9 0 0,-1 0 0,0 0 0,10 0 0,-14 3 0,10-3 0,-3 3 0,-6-3 0,8 0 0,-5 0 0,-3 0 0,16 0 0,-18 0 0,23 0 0,-20 0 0,16 0 0,-9 0 0,-8 0 0,4 0 0,-9 0 0,0-2 0,2 1 0,-10-2 0,13 3 0,-11 0 0,20 0 0,-11 0 0,1 0 0,1-3 0,2 2 0,-2-2 0,17 3 0,-4 0 0,0 0 0,8 0 0,-23 0 0,18 0 0,-16 0 0,3 0 0,5 0 0,0 0 0,0 0 0,19 0 0,-21 0 0,31 0 0,-13-4 0,3 3 0,1-2 0,-24 3 0,23 0 0,2-4 0,-4 3 0,24-3 0,-26 4 0,5 0 0,4-4 0,-26 3 0,30-3 0,-20 1 0,6 2 0,10-3 0,-12 0 0,4 3 0,3-2 0,-23 3 0,19 0 0,-19 0 0,13 0 0,-9 0 0,-1 0 0,2 0 0,-7 0 0,-3 0 0,9 0 0,-12 0 0,17 0 0,-10 0 0,0 0 0,1 0 0,-13 0 0,6 0 0,-3 0 0,3 0 0,-5 0 0,12 0 0,-16 0 0,13 0 0,-11 0 0,3 0 0,-3 0 0,-3 0 0,6 0 0,-6 0 0,6 0 0,1 0 0,3 0 0,-2 0 0,9 0 0,-9 0 0,10 0 0,1 0 0,-2 0 0,9 0 0,-14 0 0,14 0 0,-1 0 0,-4 0 0,29 0 0,-32 0 0,42 0 0,-27 0 0,4 0 0,12 0 0,-29 0 0,36 0 0,-33 0 0,2 2 0,-22 8 0,-13-2 0,12 2 0,-3-8 0,27-2 0,-4 0 0,4 0 0,9 4 0,-9-3 0,-1 2 0,10-3 0,-21 0 0,21 0 0,-5 0 0,-3 0 0,23 0 0,-17 0 0,4 0 0,7 0 0,-26 0 0,23-3 0,-1 2 0,-9-3 0,25 4 0,-32 0 0,37 0 0,-12 0 0,-1 0 0,13 0 0,-13 0 0,-5 0 0,18 0 0,-33 0 0,28 0 0,2 0 0,-14 0 0,41 0 0,-53 0 0,48 0 0,-27 0 0,-1 0 0,16 0 0,-3 0 0,-9 0 0,29 0 0,-46-3 0,42 2 0,-23-3 0,-3 4 0,6 0 0,-24 0 0,4 0 0,4 0 0,-23 0 0,24 0 0,-24 0 0,3-3 0,-18 3 0,-2-6 0,3 5 0,0-2 0,13 3 0,-4 0 0,3 0 0,-2 0 0,-16 3 0,2 0 0,-7 3 0,17-2 0,-5-1 0,18-3 0,-24-3 0,4 0 0,-4-4 0,-1 4 0,34-4 0,-16 6 0,47-3 0,-17 4 0,9 0 0,8-4 0,-14 3 0,0-3 0,27 4 0,-40 0 0,3 0 0,4 0 0,27 0 0,5 0 0,-36 0 0,-4 0 0,6 0 0,42 0 0,-22-5 0,-1 4 0,-23-1 0,1 0 0,46 2 0,-1 0 0,-27 0 0,-2 0 0,2 0 0,-3-2 0,4-1 0,-18 3 0,-2-1 0,48-4 0,-45 5 0,-3 0 0,16 0 0,-8 0 0,12 0 0,-38 0 0,28 0 0,-21 0 0,-2 0 0,-3 0 0,-17 0 0,0 0 0,4 0 0,-10-3 0,11 3 0,-2-3 0,-6 3 0,4-3 0,-6 2 0,1-2 0,-3 3 0,-6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55.13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16383,'28'0'0,"1"0"0,-18 0 0,9 0 0,-3 0 0,0 0 0,6 0 0,-8-3 0,16 2 0,-27-2 0,9 3 0,-22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59.17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0 123 16383,'32'3'0,"3"0"0,-9-3 0,0 0 0,10 0 0,-14 0 0,14 0 0,-20 0 0,8 0 0,-18 0 0,3 0 0,3 0 0,-2 0 0,5 0 0,-5 0 0,-1 0 0,0 0 0,0 0 0,1 0 0,4 0 0,-4 0 0,6 0 0,4 0 0,2 0 0,-1 0 0,11 0 0,-17 0 0,9 0 0,-11 0 0,-3 0 0,-1 0 0,0 0 0,7 0 0,5 0 0,0 0 0,2 0 0,-9 0 0,2 0 0,-3 0 0,-3 0 0,5 0 0,-1 0 0,3 0 0,11 0 0,-13 0 0,21 0 0,-5 0 0,0 0 0,14 0 0,-22 0 0,18 3 0,-6-2 0,-4 2 0,9-3 0,-9 0 0,-1 0 0,6 0 0,-17 0 0,16 0 0,-19 0 0,11 0 0,-2 0 0,-6 0 0,12 0 0,-1 0 0,-6 0 0,20 0 0,-24 0 0,25 0 0,-9 0 0,0 0 0,9 0 0,-22 0 0,18 0 0,-7 0 0,-2 0 0,12 0 0,-8 0 0,-3 0 0,11 0 0,-28 0 0,20 0 0,-18 0 0,3 0 0,2 0 0,7-3 0,-2 2 0,12-6 0,-5 6 0,-7-5 0,7 2 0,-20 0 0,12-2 0,-1 2 0,-4 0 0,23-3 0,-2 2 0,4 0 0,19-3 0,-33 7 0,28-10 0,-11 5 0,-7-5 0,17 2 0,-32 5 0,28-3 0,-11 2 0,1 1 0,14 0 0,-30 4 0,35 0 0,-17 0 0,0 0 0,12 0 0,-36 0 0,31 0 0,-14 0 0,1 0 0,8 0 0,-10 0 0,1 0 0,14 0 0,-26 0 0,25 0 0,-17 0 0,8 0 0,5 0 0,-21 0 0,25 0 0,-12 0 0,0 0 0,12 0 0,-12 0 0,3 0 0,6 0 0,-24 0 0,23 0 0,-13-4 0,3 3 0,1-2 0,-7 3 0,-2 0 0,13 0 0,-22 0 0,22 0 0,-9 0 0,-1 0 0,10 0 0,-21 0 0,26 0 0,-14 0 0,5 0 0,4 0 0,-9 0 0,-1 0 0,10 0 0,-21 0 0,21 0 0,-5 0 0,-3 0 0,18 0 0,-14 0 0,5 0 0,9 0 0,-26 0 0,25 0 0,-12 0 0,0 0 0,12 0 0,-26 0 0,33 0 0,-9 0 0,0 0 0,8 0 0,-9 0 0,-4 0 0,18 0 0,-31 0 0,31 0 0,-13 0 0,0 0 0,19 0 0,-32 0 0,39 0 0,-15 0 0,0 0 0,20 0 0,-13 0 0,0 0 0,20 0 0,-46 0 0,46 0 0,-20 0 0,-4 0 0,11 0 0,-35 0 0,4 0 0,-10 0 0,-18 0 0,5 0 0,-12 0 0,4 0 0,-5 0 0,3 0 0,3 0 0,1 0 0,0 0 0,7 0 0,-10 0 0,3 0 0,-8 0 0,0 0 0,1 0 0,2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24.63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71 16383,'31'0'0,"3"0"0,-16 0 0,19 0 0,-1 0 0,-1 0 0,15-7 0,-8 5 0,3-9 0,16 10 0,-28-5 0,28 1 0,-25 1 0,0 1 0,-5 3 0,-13 0 0,3 0 0,-5 0 0,-6 0 0,5 0 0,-4 0 0,2 0 0,-4 0 0,0 0 0,0 0 0,1 0 0,4 0 0,-6 0 0,10 0 0,-8 0 0,4 0 0,1 0 0,-7 0 0,7 0 0,-5 0 0,3 0 0,3 0 0,-5 0 0,7 0 0,-7 0 0,5 0 0,1 0 0,3 0 0,-2 0 0,6 0 0,-11 2 0,11-1 0,-3 2 0,1-3 0,5 0 0,-9 0 0,10 0 0,-3 0 0,-3 3 0,5-2 0,-1 1 0,0-2 0,6 0 0,-11 0 0,11 4 0,3-3 0,-7 2 0,11-3 0,-12 0 0,0 0 0,8 0 0,-16 0 0,17 3 0,-1-2 0,-4 3 0,10-1 0,-22-2 0,16 2 0,-20-3 0,6 0 0,-5 0 0,-5 0 0,16 0 0,-8 0 0,21 0 0,-4 0 0,0 0 0,9 0 0,-5 0 0,1 0 0,14 0 0,-26 0 0,21 0 0,-23 0 0,6 0 0,-5 0 0,-10 0 0,13 0 0,1 0 0,-4 0 0,16 0 0,-16 0 0,6 0 0,2 0 0,-13 0 0,9 0 0,-3 0 0,-6 0 0,12 0 0,-4 0 0,-3 0 0,16 0 0,-27 0 0,22 0 0,-20 0 0,6 0 0,-1 0 0,-3 0 0,1 0 0,9 0 0,0 0 0,1 0 0,17 0 0,-24 0 0,20-3 0,-14 2 0,-5-2 0,10 3 0,-21 0 0,16 0 0,-9 0 0,3 0 0,7-4 0,-2 3 0,-3-2 0,8 3 0,-16 0 0,17 0 0,-5 0 0,-1 0 0,6 0 0,-17 0 0,12-3 0,-9 2 0,-1-2 0,6 3 0,-5 0 0,3 0 0,7 0 0,-9 0 0,17-4 0,-16 3 0,21-2 0,-14 3 0,0 0 0,-4 0 0,-9 0 0,-4 0 0,1 0 0,-2 0 0,-2 0 0,8 0 0,-12 0 0,9 0 0,-6 0 0,-1 0 0,3 0 0,-2 0 0,0 0 0,2 0 0,-5 0 0,5 0 0,-2 0 0,0 0 0,2 0 0,-6 0 0,10 0 0,-2 0 0,3 0 0,-1-3 0,-3 2 0,-3-2 0,-1 3 0,0 0 0,3-2 0,-2 1 0,2-2 0,-3 3 0,-3-2 0,6-2 0,-8-4 0,1-2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27.79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62 16383,'32'-4'0,"1"2"0,-16 2 0,5 0 0,14-4 0,0 0 0,0-1 0,18 2 0,-28 0 0,45 2 0,-40-2 0,40 3 0,-19 0 0,-4 0 0,17 0 0,-22-4 0,7 3 0,6-3 0,-24 4 0,23 0 0,-4 0 0,-4 0 0,13 0 0,-28 0 0,24 0 0,-16 0 0,1 0 0,4 0 0,-14 0 0,4 0 0,-3 0 0,-11 0 0,16 0 0,-2 0 0,5 0 0,6 0 0,-2 0 0,-7 0 0,12 0 0,-25 0 0,21 0 0,-14 0 0,4 0 0,5 0 0,-16 0 0,21 0 0,-10-3 0,1 2 0,9-3 0,-9 4 0,0 0 0,8 0 0,-23 0 0,27 0 0,-14 0 0,7 0 0,3 0 0,-3-3 0,-4 2 0,8-3 0,-22 4 0,13 0 0,-14 0 0,0 0 0,0 0 0,-7 0 0,10 0 0,3 0 0,2-3 0,-3 2 0,12-3 0,-22 4 0,27 0 0,-24 0 0,25 0 0,-9 0 0,-4 0 0,12 0 0,-23 0 0,19 0 0,-5 0 0,-4 0 0,14 0 0,-14 0 0,4 0 0,1 0 0,-17 0 0,8 0 0,-2 0 0,-6 0 0,16 0 0,-3 0 0,-4 0 0,11 0 0,-20 0 0,13 0 0,-14 0 0,2 0 0,-4 0 0,1 0 0,-3 0 0,2 0 0,-6 0 0,3 0 0,-4 0 0,3 0 0,-2 0 0,3 0 0,0 0 0,0 0 0,-3 0 0,-1 0 0,-1 0 0,5 0 0,0 0 0,2 0 0,5 0 0,-8 0 0,10 0 0,-14 0 0,4 0 0,-3 0 0,1 0 0,2 0 0,1 0 0,0 0 0,-3 0 0,2 0 0,-2 0 0,3 0 0,-4 0 0,0 0 0,-3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33.26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27 16383,'38'0'0,"-8"0"0,-2 0 0,0 0 0,-5 0 0,5 0 0,-14 0 0,-10-3 0,16 0 0,-15-1 0,20 2 0,-9 2 0,-5 0 0,12 0 0,4-4 0,4 3 0,19-2 0,-4 3 0,-4 0 0,3 0 0,-26 0 0,8 0 0,-10 0 0,0 0 0,3 0 0,-3 0 0,0 0 0,6 0 0,-8 0 0,8 0 0,-9 0 0,-1 0 0,-4 0 0,6 0 0,0 0 0,5 0 0,3 0 0,-1 0 0,0 0 0,1 0 0,-12 0 0,7 0 0,0 0 0,3 3 0,16-3 0,-1 3 0,-1-3 0,10 4 0,-21-3 0,21 2 0,-10-3 0,1 0 0,9 0 0,-18 0 0,24 0 0,-6-3 0,-3 2 0,18-3 0,-34 1 0,38 2 0,-15-2 0,-1 3 0,17 0 0,-36 0 0,37 0 0,-14 0 0,4 0 0,16 0 0,-3 0 0,-5 0 0,31 0 0,-49 0 0,44 0 0,-27 0 0,-4 0 0,12 0 0,-38 0 0,33 0 0,-14 4 0,-4-3 0,17 3 0,-22-4 0,7 0 0,6 0 0,-24 0 0,23 0 0,-9 0 0,-1 0 0,11 0 0,-11 0 0,1 0 0,14 4 0,-26-3 0,37 3 0,-7-4 0,1 0 0,24 0 0,-44 0 0,44 0 0,-25 0 0,1 0 0,11 0 0,-22 4 0,3-3 0,9 3 0,-33-4 0,33 0 0,-19 0 0,0 0 0,7 0 0,-12 0 0,3 0 0,11 0 0,-28 0 0,27 0 0,-9 0 0,1 0 0,19 0 0,-36 0 0,40 0 0,-15 0 0,4 0 0,23 0 0,-10-5 0,0 4 0,18-3 0,-47 4 0,34 0 0,-8 0 0,-9 0 0,23 0 0,-48 0 0,41 0 0,-22 0 0,-1 0 0,7 0 0,-32 0 0,4 0 0,-13 0 0,-5 0 0,-4 0 0,9 0 0,-8 0 0,8 0 0,-2 0 0,-3 0 0,5 0 0,-8 0 0,2 0 0,3 0 0,-9 0 0,3 2 0,2-1 0,-1 2 0,17-3 0,-5 0 0,9 0 0,-11 0 0,0 0 0,2 0 0,3 0 0,-3 0 0,21 0 0,0 0 0,11 0 0,18 0 0,-30 0 0,34 0 0,-38 0 0,45 0 0,-8 0 0,-9 0 0,-16 0 0,-1 0 0,18 0 0,8 0 0,14 0 0,-46 0 0,40 0 0,-27 0 0,-3 0 0,5 0 0,-26 0 0,3 0 0,-12 0 0,-15 0 0,1 0 0,-2 0 0,2 0 0,2 0 0,-3 0 0,4 0 0,0 0 0,-3 0 0,6 0 0,-3 0 0,-2 0 0,4 0 0,-8 0 0,8 0 0,3 0 0,0 0 0,2 0 0,-4 0 0,-5 0 0,4 0 0,-8-3 0,12 2 0,0-1 0,3 2 0,5 0 0,-13 0 0,6 0 0,-7 0 0,-3 0 0,-1 0 0,0 0 0,4 0 0,-3 0 0,5 0 0,-5 0 0,2 0 0,1 0 0,7 0 0,-8 0 0,14 0 0,-17 0 0,13 0 0,-11 0 0,2 0 0,-1 0 0,-2 0 0,10 0 0,6 0 0,0 0 0,19-4 0,-8 3 0,4-6 0,-1 6 0,-21-2 0,8 3 0,-13-3 0,-1 3 0,-4-3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39.0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313 1 16383,'-30'10'0,"1"0"0,23-6 0,-7 1 0,7-4 0,-3 5 0,0-6 0,2 6 0,-4-6 0,1 3 0,42-3 0,-25 0 0,38 0 0,-39 0 0,1 3 0,-28-3 0,13 3 0,-29-3 0,22 0 0,-6 0 0,2 0 0,5 0 0,-9 0 0,1 0 0,3 0 0,-3 0 0,11 0 0,-5 0 0,3 0 0,3 0 0,1 0 0,47 0 0,-13-3 0,33 2 0,-7-3 0,-21 4 0,29 0 0,0 0 0,-6 0 0,43 0 0,-50 0 0,3 0 0,4 0 0,25 0 0,-1 0 0,-23 0 0,1 0 0,31 0 0,9 0 0,-35 0 0,-3 0 0,5 0 0,-11 0 0,1 0 0,17 0 0,-8 0 0,-6 0 0,-32 0 0,13 0 0,-6 0 0,0 0 0,11 0 0,-1 0 0,-3 0 0,13 0 0,-27 0 0,22 0 0,-9 0 0,0 0 0,13 0 0,-24 0 0,35 0 0,-12 0 0,4 0 0,13 0 0,-18 0 0,0 0 0,3 0 0,-30 0 0,24 0 0,-12 0 0,1 0 0,11 0 0,-12 0 0,4 0 0,9 0 0,-22 0 0,27 0 0,8 0 0,-12 0 0,25 0 0,-46 0 0,29 0 0,-7 0 0,-4 0 0,22 0 0,-22 0 0,4 0 0,7 0 0,-25 0 0,26 0 0,-4 0 0,-5 0 0,25 0 0,-32 0 0,39 0 0,-15 0 0,-4 0 0,23 0 0,-27 0 0,8 0 0,3 0 0,-33 0 0,33 0 0,-14 0 0,0 0 0,13 0 0,-31 0 0,26 0 0,-14 0 0,-4 0 0,12 0 0,-12 0 0,3 0 0,21 0 0,-27 0 0,45 0 0,-8 0 0,0 0 0,-25-2 0,1 0 0,30 1 0,1-4 0,-27 5 0,-3 0 0,4 0 0,-4 1 0,3-2 0,33-3 0,-5 3 0,-25-2 0,-2 1 0,-1 2 0,-2 0 0,2 0 0,26 0 0,-4 0 0,12 0 0,-33 0 0,1 0 0,7 0 0,-31 0 0,31 0 0,-13 0 0,-4 0 0,12 0 0,-13 0 0,-4 0 0,12 0 0,-32 0 0,18 0 0,-11 0 0,0 0 0,6 0 0,-13 0 0,13 0 0,-6 0 0,-6 0 0,2 0 0,-15 0 0,5 0 0,0 0 0,-2 0 0,9 0 0,-5 0 0,23 0 0,1 0 0,4 0 0,4 4 0,-10-4 0,-1 4 0,3-4 0,-20 0 0,18 0 0,-8 3 0,4-2 0,9 6 0,-22-6 0,22 6 0,-4-6 0,-4 3 0,8-1 0,-15-2 0,1 3 0,5-1 0,-14-2 0,14 2 0,-6 1 0,-3-4 0,13 4 0,-16-1 0,6-2 0,-3 2 0,-16-3 0,12 0 0,-12 0 0,2 0 0,-4 0 0,0 0 0,0 0 0,0 0 0,-28 11 0,12-8 0,-28 11 0,21-13 0,-6 5 0,-4-5 0,6 2 0,-18-3 0,16 3 0,-35-2 0,-4 6 0,-5-6 0,-32 8 0,13-8 0,5 3 0,26-3 0,3-2 0,-2 1 0,-45 4 0,21-2 0,5 2 0,-14-4 0,21 0 0,5 0 0,-19 0 0,42 0 0,-36 0 0,14 0 0,3 0 0,-17 0 0,42 0 0,-36 0 0,22 0 0,-4 0 0,-8 0 0,14 0 0,-1 0 0,-18 0 0,34 0 0,-33 0 0,17 0 0,-3 0 0,-6 0 0,20 0 0,-15 0 0,2 0 0,7 0 0,-18 0 0,9 0 0,-1 0 0,-19 0 0,29 0 0,-36-4 0,5 3 0,8-3 0,-23 4 0,35 0 0,-8 0 0,0 0 0,28 0 0,-22 0 0,23 0 0,-3 0 0,7 0 0,2-4 0,3 4 0,-9-4 0,12 4 0,-5 0 0,7 0 0,4 0 0,-7 0 0,2 0 0,-14-3 0,15 2 0,-4-2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5:58.28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66 16383,'25'-4'0,"3"1"0,-18 3 0,18 0 0,-9 0 0,27-3 0,-24-1 0,12 0 0,-21 2 0,0-1 0,-3 2 0,-1-2 0,3 3 0,-4 0 0,7 0 0,-5 0 0,0 0 0,2 0 0,-5 0 0,4 0 0,-1-3 0,-1 3 0,6-3 0,-7 3 0,15-3 0,-9 2 0,4-2 0,-5 3 0,-4 0 0,-3 0 0,6-3 0,-2 3 0,2-3 0,1 3 0,0 0 0,-3 0 0,5 0 0,-4 0 0,2 0 0,-4 0 0,0 0 0,1 0 0,3 0 0,7 0 0,-2 0 0,3 0 0,-2 0 0,-8 0 0,4 0 0,-8 0 0,5 0 0,-2 0 0,3 0 0,-3 0 0,-1 0 0,-1 0 0,5 0 0,-2 0 0,4 0 0,-5 0 0,3 0 0,3 0 0,-5 0 0,4 0 0,-8 0 0,5 0 0,-2 0 0,3 0 0,3 0 0,1 0 0,0 0 0,3 0 0,-10 0 0,6 0 0,-9 0 0,2 0 0,9 0 0,-9 0 0,15 0 0,-16 0 0,7 0 0,-5 0 0,0 0 0,2 0 0,-5 0 0,11 0 0,-10 0 0,14 0 0,-8 0 0,0 0 0,1 0 0,-8 0 0,5 0 0,-2 0 0,0 0 0,5 0 0,3 0 0,-3 0 0,8 0 0,-13 0 0,10 0 0,1 0 0,-3 0 0,9 0 0,-16 0 0,12 0 0,-13 0 0,7 0 0,-5 0 0,1 0 0,0 0 0,0 0 0,-3 0 0,2 0 0,-2 0 0,2 0 0,1 0 0,4 0 0,-4 0 0,7 0 0,-7 0 0,7 0 0,-6 0 0,-1 0 0,2 0 0,-7 0 0,11 0 0,-1 0 0,-3 0 0,7 0 0,-8 0 0,3 0 0,3 0 0,-7 0 0,11 0 0,-6 0 0,3 0 0,-2 0 0,-5 0 0,-1 0 0,2 0 0,-7 0 0,8 0 0,-3 0 0,-3 0 0,9 0 0,-11 0 0,7 0 0,-2 0 0,-2 0 0,2 0 0,-7 0 0,5 0 0,-3 0 0,7 0 0,-6 0 0,4 0 0,-3 0 0,2 0 0,-5 0 0,5 0 0,7 0 0,0 0 0,5 0 0,-1-3 0,-8 2 0,8-2 0,-9 0 0,2 2 0,-3-2 0,7 3 0,-9 0 0,5 0 0,-10 0 0,3 0 0,4 0 0,0 0 0,0-2 0,2 1 0,-4-2 0,5 3 0,-3 0 0,-3 0 0,2 0 0,-2 0 0,-1 0 0,4 0 0,-7 0 0,10 0 0,-2 0 0,0 0 0,1 0 0,-8 0 0,2 0 0,3 0 0,-2 0 0,6 0 0,-3 0 0,0 0 0,-1 0 0,-2 0 0,2 0 0,-2 0 0,0 0 0,2 0 0,-2 0 0,0 0 0,1 0 0,-4 0 0,4 0 0,-1 0 0,0 0 0,2 0 0,-6 0 0,6 0 0,-2 0 0,2 0 0,-2 0 0,6 0 0,-9 0 0,12 3 0,-5-2 0,3 2 0,11-3 0,-2 3 0,1-2 0,8 3 0,-16-4 0,17 3 0,-5-2 0,-1 2 0,6-3 0,-6 0 0,0 3 0,6-2 0,-17 2 0,17-3 0,-10 0 0,1 0 0,4 0 0,-16 0 0,8 0 0,-2 0 0,-3 0 0,5 0 0,-2 0 0,-3 0 0,9 0 0,-12 0 0,5-3 0,-10 2 0,-1-1 0,0 2 0,0 0 0,4 0 0,0 0 0,-3 0 0,5 0 0,-4 0 0,5 0 0,-3 0 0,-3 0 0,2 0 0,1 0 0,1 0 0,9 0 0,3 0 0,-3 0 0,8 0 0,-17 0 0,13 0 0,-5 0 0,0 0 0,1 0 0,-6 0 0,0 0 0,3 0 0,-6 0 0,5 0 0,2 0 0,-6 0 0,7 0 0,-11 0 0,12 0 0,-1 0 0,-3 0 0,7 0 0,-7 0 0,3 0 0,5 0 0,-13 0 0,13 0 0,-5 0 0,0 0 0,5 0 0,-9 0 0,3 0 0,2 0 0,-12-3 0,12 2 0,-12-1 0,2 2 0,2 0 0,-7 0 0,11 0 0,-9 0 0,7 0 0,-5 0 0,5 0 0,-7 0 0,9 0 0,-8 0 0,8 0 0,-2 0 0,-3 0 0,9 0 0,-4 0 0,2 0 0,6 0 0,-15 0 0,14 0 0,-11 0 0,6 0 0,-1 0 0,-7 0 0,11 0 0,-6 0 0,6 0 0,0 0 0,1 0 0,-3 0 0,5 0 0,-13 0 0,10 0 0,-3 0 0,0 0 0,7 0 0,1 0 0,-6 0 0,12 0 0,-19 0 0,15 0 0,-5 0 0,-4 0 0,9 0 0,-13 0 0,10-4 0,-3 4 0,-3-4 0,5 4 0,-9 0 0,3 0 0,2 0 0,-8 0 0,12 0 0,-9 0 0,3 0 0,2 0 0,-5 0 0,3 0 0,-2 0 0,-5 0 0,6 0 0,0 0 0,-2 0 0,6 0 0,-11 0 0,11 0 0,-6 0 0,2 0 0,4 0 0,-3 0 0,1 0 0,2 0 0,-11 0 0,7 0 0,1 0 0,-3 0 0,9 0 0,-6 0 0,1 0 0,5 0 0,-12 0 0,8 0 0,-2 0 0,-3 0 0,9 0 0,-16 0 0,12 0 0,-5 0 0,0 0 0,9 0 0,-9 0 0,3 0 0,2 0 0,-8 0 0,8 0 0,-2 0 0,-3 0 0,9 0 0,-13 0 0,10 0 0,-7 0 0,0 0 0,2 0 0,-2 0 0,0 0 0,0 0 0,-5 0 0,1 0 0,3 0 0,-5 0 0,5 0 0,-3 0 0,-3 0 0,9 0 0,-11 0 0,7 0 0,-5 0 0,0 0 0,2 0 0,-5 0 0,5 0 0,1 0 0,-2 0 0,8 0 0,-2-3 0,1 2 0,6-2 0,-11 3 0,11 0 0,-6 0 0,2 0 0,4 0 0,-6 0 0,2 0 0,8 0 0,-12 0 0,15 0 0,-10 0 0,1 0 0,5 0 0,-12 0 0,12 0 0,-9 0 0,3 0 0,2 0 0,3 0 0,0 0 0,14 0 0,-20 0 0,20 0 0,-13 0 0,0 0 0,8 0 0,-4 0 0,-3 0 0,16 0 0,-27 0 0,23 0 0,-21 0 0,5 0 0,0 0 0,-10 0 0,13 0 0,-5 0 0,0 0 0,5 0 0,-9 0 0,3 0 0,2 0 0,-8 0 0,12 0 0,-6 0 0,1 0 0,5 0 0,-1 0 0,-3 0 0,8 0 0,-17 0 0,13 0 0,-9 0 0,3 0 0,3 0 0,-10 0 0,9 0 0,-2 0 0,-3 0 0,9 0 0,-1 0 0,-3 0 0,8 0 0,-16 0 0,12 0 0,-6 0 0,1 0 0,9 0 0,-4 0 0,3 0 0,2 0 0,-14 0 0,13 0 0,-8 0 0,3 0 0,1 0 0,-13 0 0,13 0 0,-5 0 0,0 0 0,5 0 0,-5 0 0,-1 0 0,3 0 0,-7 0 0,7 0 0,1 0 0,-3 0 0,5 0 0,-5 0 0,3 0 0,11 0 0,-16 0 0,29 0 0,-20 0 0,11 0 0,-8 0 0,-18 0 0,9 0 0,-15 0 0,4 0 0,-3 0 0,-2 0 0,5 0 0,-3 0 0,0 0 0,3 0 0,-6 0 0,6 0 0,-2 0 0,2 0 0,-2 0 0,-1 0 0,0 0 0,3 0 0,2 0 0,5 0 0,2 0 0,-3 0 0,13 0 0,-16 0 0,16 0 0,-5 0 0,-3 3 0,12-2 0,-4 5 0,1-5 0,17 6 0,-24-6 0,35 7 0,-17-3 0,4-1 0,7 4 0,-29-7 0,25 3 0,-19-1 0,0-2 0,0 2 0,-16-3 0,12 0 0,-9 0 0,10 0 0,-3 0 0,-3 0 0,9 0 0,-4 0 0,-1 0 0,10 0 0,-21 0 0,20 0 0,-3 0 0,-1 0 0,19 0 0,-22 0 0,23 0 0,-7 0 0,-7 0 0,13 0 0,-23 0 0,23 0 0,-4 0 0,-4 0 0,17 0 0,-11 0 0,4 0 0,25 0 0,-40 0 0,51 0 0,-28 0 0,9 0 0,9 0 0,-36 0 0,36 0 0,-20 0 0,3 0 0,6 0 0,-11 0 0,-8 0 0,11 0 0,-34 0 0,16 0 0,-19 0 0,-5 0 0,2 0 0,-8 0 0,2 0 0,-1 0 0,1 0 0,-2 0 0,4 0 0,-8 0 0,5 0 0,-2 0 0,0 0 0,5 0 0,-7 0 0,4 0 0,-3 0 0,-2 3 0,2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55.23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16383,'47'0'0,"13"0"0,-31 0 0,50 4 0,20 2 0,-7 0 0,-20-1 0,2 0 0,-17-4 0,-1-1 0,0 2 0,1 1 0,15-3 0,-6 0 0,-3 0 0,-5 0 0,1 0 0,17 0 0,0 0 0,-16 0 0,-40 6 0,-5-5 0,-1 5 0,-3-6 0,20 0 0,-15 0 0,24 0 0,-3 0 0,0 0 0,22 0 0,-5 0 0,-1 0 0,30 0 0,-38 0 0,45 0 0,-15 0 0,-5 0 0,25 0 0,-10 0 0,-1 0 0,-21 0 0,-3 0 0,-2 0 0,4 0 0,6 0 0,-14-3 0,-2 1 0,-2 1 0,1 1 0,20-3 0,-5 1 0,-3 2 0,4 0 0,5 0 0,-14 0 0,-3 0 0,34 0 0,-16 0 0,-64 2 0,21-1 0,0 2 0,49-3 0,5 0 0,0 0 0,-21 0 0,-3 0 0,3 0 0,1 0 0,3 0 0,-14 0 0,-2 0 0,48 0 0,-30 0 0,-1 0 0,26 0 0,-42 0 0,1 0 0,1 0 0,-5 0 0,0 0 0,35 0 0,-21 0 0,-5 0 0,14 0 0,-21 0 0,1 0 0,14 0 0,-33 0 0,33 0 0,-19 0 0,3 0 0,11 0 0,-31 0 0,29 0 0,-17 0 0,0 0 0,7 0 0,-8 0 0,-4 0 0,17 0 0,-25 0 0,21 0 0,-19 0 0,0 0 0,-11 0 0,0 0 0,-2 0 0,13 0 0,-4 0 0,2 0 0,-1 0 0,-7 0 0,15 0 0,-4 0 0,2 0 0,7 0 0,-18 0 0,18 0 0,-11 0 0,0 0 0,11 0 0,-18 0 0,22 0 0,-4 0 0,-4 0 0,12 0 0,-25 0 0,25 0 0,-12 0 0,4 0 0,4 0 0,-9 0 0,-1 0 0,6 0 0,-22 0 0,5 0 0,-11 0 0,-4 0 0,4 0 0,-7 0 0,6 0 0,0 0 0,-1 0 0,7 0 0,-4 0 0,3 0 0,2 0 0,-5 0 0,6 0 0,-3 0 0,-3 0 0,-2 0 0,-6 0 0,3 0 0,0 0 0,4 0 0,-4 0 0,0 0 0,0 0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05.0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16383,'39'0'0,"4"0"0,-21 0 0,19 0 0,-6 0 0,1 0 0,9 0 0,-9 0 0,3 0 0,12 0 0,-19 0 0,29 0 0,-4 0 0,-4 0 0,-7 0 0,-26 0 0,-7 0 0,-4 0 0,11 0 0,-9 0 0,20 3 0,-15-2 0,19 2 0,-8-3 0,0 0 0,-3 0 0,-11 0 0,-4 0 0,7 0 0,-2 0 0,3 0 0,6 0 0,-8 3 0,16-2 0,-15 2 0,23-3 0,-6 0 0,2 0 0,10 0 0,-4 0 0,-4 0 0,17 0 0,-25 0 0,26 0 0,1 0 0,-11 0 0,25 0 0,-27 0 0,4 0 0,-2 0 0,-26 0 0,16 0 0,-8 0 0,3 0 0,11 0 0,-21 0 0,24 0 0,-12 0 0,4 0 0,4 0 0,-5 0 0,-4 0 0,14 0 0,-17 0 0,5 0 0,-20 0 0,-8 0 0,12 0 0,11 0 0,11 0 0,21 0 0,-2 0 0,-5 3 0,24-2 0,-43 2 0,43-3 0,-24 0 0,9 0 0,10 0 0,-15 0 0,1 0 0,13 0 0,-36 0 0,41 0 0,-11 0 0,4 0 0,27 0 0,-19 0 0,-1 0 0,13 0 0,-48 0 0,41 0 0,-29 0 0,9 0 0,10 0 0,-25 0 0,12 0 0,-30 3 0,-6 3 0,-2 2 0,20 2 0,-14-8 0,18-2 0,-13-7 0,0 2 0,34 2 0,-31 3 0,42 0 0,-18 0 0,3 0 0,22 0 0,-20 0 0,5 0 0,9 0 0,-35 0 0,29 0 0,-21 0 0,-5 0 0,9 0 0,-18 0 0,7 0 0,2 0 0,-19 0 0,18 0 0,-9 0 0,0 0 0,8 0 0,-20 0 0,21 0 0,-22 0 0,1-3 0,-12 0 0,-6-4 0,11 4 0,1 0 0,14 3 0,7 0 0,-6 0 0,21 0 0,-29 0 0,35 0 0,-17 0 0,7 0 0,11-4 0,-4 3 0,-4-3 0,14 4 0,-35 0 0,23 0 0,-9 0 0,-5 0 0,0 0 0,-11 0 0,-8 0 0,18 0 0,-23 0 0,22 0 0,-16 0 0,3 0 0,-9 0 0,-8 0 0,-3 0 0,6 0 0,1 0 0,1 0 0,-2 0 0,-6 0 0,3 0 0,4 0 0,0 0 0,1 0 0,-5 0 0,2 0 0,0 0 0,4 0 0,-2 0 0,0 0 0,-3 0 0,-1 0 0,0 0 0,0 0 0,0 0 0,0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09.43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0 16383,'46'0'0,"-10"0"0,9 0 0,-20 0 0,24 0 0,-8 0 0,0 0 0,14 0 0,-27 0 0,27 0 0,-18 0 0,3 0 0,1 0 0,-19 0 0,0 0 0,-10 0 0,-6 0 0,3 0 0,1 0 0,-1 0 0,9 0 0,-9 0 0,12 3 0,-10-2 0,9 2 0,-3-3 0,-3 0 0,4 0 0,-10 0 0,15 0 0,-8 0 0,2 0 0,2 0 0,-8 0 0,2 0 0,-4 0 0,0 0 0,1 0 0,-1 0 0,3 0 0,-5 0 0,8 0 0,-4 0 0,5 0 0,-3 0 0,-3 3 0,13-3 0,-7 3 0,9-3 0,2 0 0,-8 0 0,17 0 0,-5 0 0,-8 0 0,4 0 0,-9 0 0,0 0 0,13 0 0,0 0 0,0 0 0,19 0 0,-21 3 0,26-2 0,-14 2 0,3-3 0,2 4 0,-15-3 0,30 6 0,-2-6 0,-1 4 0,19-5 0,-38 0 0,45 0 0,-8 0 0,-4 0 0,17 0 0,-46 0 0,29 0 0,-16 0 0,-4 0 0,9 0 0,-11 0 0,-3 0 0,14 3 0,-29-2 0,19 3 0,-7-4 0,-7 0 0,22 0 0,-16 0 0,8 0 0,9 0 0,-22 0 0,29 0 0,-11 0 0,-8 0 0,17 0 0,-39 0 0,33 0 0,-17 0 0,3 0 0,11 0 0,-11 0 0,1 0 0,14 0 0,-26 0 0,37 0 0,-18 0 0,4 0 0,9 4 0,-3-3 0,-8 3 0,33-4 0,-47 0 0,42 0 0,-25 0 0,-5 0 0,-10 0 0,-29 0 0,1 0 0,-1 0 0,-1 3 0,7-3 0,-6 3 0,2-3 0,0 0 0,1 0 0,-3 0 0,1 0 0,-1 0 0,-1 0 0,1 0 0,1 0 0,-4 0 0,12 0 0,-1 0 0,-1 0 0,6 0 0,-5 0 0,-3 0 0,7 0 0,-14 0 0,15 0 0,-1 0 0,-4 3 0,14-2 0,-17 5 0,26-6 0,13 3 0,-4-3 0,-3 3 0,0-1 0,1-1 0,10 2 0,6-1 0,-17-2 0,-1 0 0,5 2 0,1-1 0,8 0 0,-4-1 0,17 4 0,-3-4 0,-26 0 0,-31 0 0,-4 0 0,-4 0 0,0 0 0,1 0 0,2 0 0,1 0 0,0 0 0,3 0 0,5 0 0,4 0 0,4 0 0,-4 0 0,11 0 0,5 0 0,-4 0 0,17 0 0,-29 0 0,20 0 0,-26 0 0,2 0 0,-12 0 0,0 0 0,7 0 0,-5 0 0,4 0 0,-9 0 0,3 0 0,0 0 0,1 0 0,2 0 0,-6 0 0,3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15.29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7 16383,'30'-3'0,"-5"2"0,-2-2 0,8 3 0,-7 0 0,20 0 0,-21 0 0,28 0 0,-5 0 0,-1 0 0,21 0 0,-31 0 0,42 0 0,-19 0 0,5 0 0,9 0 0,-34 0 0,13 0 0,-34 3 0,0 3 0,0 2 0,0-2 0,34 2 0,-17-7 0,37 2 0,-12-3 0,-1 0 0,14 0 0,-20 0 0,-4 0 0,6 0 0,-33 0 0,10 0 0,-6 0 0,-6 0 0,17 0 0,-17 0 0,21 0 0,-4 0 0,-1 0 0,10 0 0,-13 0 0,2 0 0,2 0 0,-13 0 0,13 0 0,3 0 0,-6 0 0,26 0 0,-29 0 0,36 0 0,-9 0 0,-4 0 0,30 0 0,-11 0 0,4 0 0,-17 0 0,-1 0 0,5 0 0,0 0 0,5 0 0,-12 0 0,-1 0 0,-3 0 0,2 0 0,18 0 0,1 0 0,-15 0 0,-3 0 0,1 0 0,1 0 0,22 0 0,-4 0 0,-9 0 0,8 0 0,4 0 0,-26 0 0,-3 0 0,4 0 0,1 0 0,10 0 0,-5 0 0,-7 0 0,1 0 0,2 0 0,23 0 0,4 0 0,15 0 0,-16 0 0,-10 0 0,19 0 0,-47 0 0,35 0 0,-26 0 0,4 4 0,0-4 0,-16 4 0,1-4 0,4 0 0,-22 0 0,22 0 0,-14 0 0,1 3 0,3-3 0,-19 3 0,19-3 0,-20 0 0,9 0 0,-7 0 0,0 0 0,0 0 0,2 0 0,-2 0 0,-3 0 0,2 3 0,-6-2 0,6 2 0,5-3 0,-3 0 0,13 0 0,0 3 0,4 1 0,26 5 0,-26-5 0,36 4 0,-33-7 0,29 3 0,-6-4 0,-8 0 0,18 0 0,-24 0 0,4 0 0,4 0 0,-23 0 0,10 0 0,-16 0 0,-11 0 0,-6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18.76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0 16383,'31'0'0,"8"0"0,-27 0 0,23 4 0,-19-3 0,24 2 0,6 1 0,-4-3 0,41 3 0,-2-4 0,2 0 0,-16 2 0,-3 1 0,1-2 0,8 2 0,7-1 0,-18-2 0,-2 0 0,3 0 0,2 0 0,23 0 0,-6 0 0,-3 0 0,0 0 0,3 0 0,-28 0 0,-2 0 0,1 0 0,0 0 0,6 2 0,-1 0 0,24-1 0,-4 4 0,-23-5 0,-2 0 0,4 0 0,-1 0 0,5 0 0,-5 0 0,-2 0 0,40 0 0,-27 0 0,-4 0 0,-7 0 0,1 0 0,3 0 0,23 0 0,2 0 0,-34 0 0,0 0 0,40 0 0,-5 0 0,-20 0 0,-2 0 0,-1 0 0,-3 0 0,4 0 0,31 0 0,-4 0 0,-36 0 0,-1 0 0,28 4 0,1-3 0,-30 2 0,-3-1 0,0-2 0,0 2 0,2 0 0,19-1 0,6 4 0,6-5 0,-44 0 0,32 0 0,-24 0 0,4 0 0,4 0 0,-9 0 0,-1 0 0,6 0 0,-20 0 0,10 3 0,-18-2 0,1 2 0,-8-3 0,5 0 0,0 4 0,3 2 0,-7 2 0,11 2 0,3-3 0,4-3 0,11 0 0,-19-4 0,23 0 0,-13 0 0,3 3 0,1-2 0,-22 2 0,5-3 0,-8 0 0,5 3 0,-3-2 0,9 2 0,-9-3 0,14 3 0,-6-2 0,0 5 0,-3-5 0,-6 2 0,-3-3 0,5 0 0,-5 0 0,14 3 0,2 2 0,1-1 0,9 3 0,-4-3 0,-4 1 0,4-2 0,-22-3 0,3 0 0,-5 0 0,-5 0 0,2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24.43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16383,'32'0'0,"1"0"0,-19 0 0,0 0 0,9 0 0,-5 0 0,4 0 0,5 0 0,-12 0 0,16 0 0,-4 0 0,7 3 0,3-2 0,-11 2 0,14-3 0,-8 0 0,2 0 0,7 0 0,-18 3 0,22-2 0,-9 2 0,-4-3 0,-3 0 0,-13 3 0,-2-2 0,2 2 0,-6-3 0,-1 0 0,-1 0 0,2 0 0,6 0 0,1 0 0,-3 0 0,5 0 0,-5 0 0,0 0 0,5 0 0,-12 0 0,9 0 0,-3 0 0,-2 0 0,7 0 0,-7 0 0,17 0 0,-2 0 0,5 0 0,9 0 0,1-4 0,-1 3 0,16-3 0,-24 4 0,28 0 0,-13 0 0,4 0 0,9-4 0,3 3 0,-4-3 0,31 4 0,-46 0 0,40 0 0,-46 0 0,45 0 0,-17 0 0,4 0 0,20 0 0,-20 0 0,-4 0 0,16 0 0,-43 0 0,33 0 0,-16 0 0,-4 0 0,9 0 0,-29 0 0,23 0 0,-9 0 0,-1 0 0,16 0 0,-14 0 0,3 0 0,16 0 0,-31 0 0,31 0 0,-15 0 0,-5 0 0,15 0 0,-10 0 0,-5 0 0,20 0 0,-33 0 0,33 0 0,-14 0 0,0 0 0,14 0 0,-37 0 0,31 0 0,-23 0 0,3 0 0,1 0 0,-11 0 0,-3 3 0,4-2 0,-13 2 0,10-3 0,1 0 0,-3 0 0,10 0 0,-13 0 0,13 0 0,-6 0 0,-3 0 0,4 0 0,-13 0 0,2 0 0,0 0 0,-6 0 0,13 0 0,-4 0 0,3 0 0,1 0 0,-13 0 0,6 0 0,-7 0 0,3 0 0,-5 0 0,1 0 0,-6 0 0,3 0 0,5 0 0,-4 0 0,3 0 0,-4 0 0,-2 0 0,5 0 0,0 0 0,2 0 0,-2 2 0,4-1 0,-6 2 0,10-3 0,-3 3 0,3 1 0,1-1 0,-4 0 0,2-3 0,-5 3 0,9-2 0,-5 2 0,29 1 0,18 1 0,0 4 0,-8-6 0,3-1 0,32 2 0,1-1 0,-8-2 0,-52 2 0,-2-3 0,-19 0 0,5 0 0,-2 0 0,5 0 0,4 0 0,-10 0 0,10 0 0,-4 0 0,-2 0 0,2 0 0,-10 0 0,-1 0 0,0 0 0,1 0 0,-1 0 0,3 0 0,-5 0 0,4 0 0,-1 0 0,0 0 0,5 0 0,-8 0 0,5 0 0,-6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28.00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16383,'27'11'0,"-4"-3"0,-10-8 0,0 0 0,7 0 0,10 0 0,1 0 0,25 0 0,1 0 0,5 0 0,36 4 0,-37-3 0,-1 2 0,4-1 0,-12 1 0,0-1 0,-1-1 0,2-1 0,14 2 0,-3 1 0,4 1 0,-8-4 0,4 1 0,31 2 0,-4-3 0,-39 0 0,-1 0 0,12 0 0,-3 0 0,-18 0 0,-28 0 0,-1 0 0,-7 0 0,9-3 0,-7 2 0,14-5 0,-12 6 0,6-6 0,-3 5 0,0-2 0,0 3 0,3-3 0,-5 2 0,8-2 0,-12 3 0,12 0 0,-5 0 0,3 0 0,11 0 0,-6 0 0,47 0 0,-15 0 0,2 0 0,-4 0 0,3 0 0,14 2 0,8 1 0,-8-2 0,-15 0 0,2 0 0,23 1 0,11 0 0,-7 0 0,-6-2 0,-4 0 0,11 0 0,-2 0 0,-19 0 0,-11 0 0,-16 0 0,-1 0 0,-23 0 0,-4 0 0,15 0 0,-12 0 0,20 0 0,-8 0 0,3 0 0,1 0 0,-9 0 0,3 0 0,2 0 0,-8 0 0,8 0 0,2 0 0,-6 0 0,16 3 0,-8-2 0,0 5 0,8-5 0,-19 2 0,19-3 0,-20 0 0,21 0 0,-5 0 0,0 0 0,14 0 0,-4 0 0,-1 0 0,11 0 0,-24 0 0,14 0 0,-19 0 0,3 0 0,-6 0 0,2 0 0,-3 0 0,9 3 0,-15-2 0,10 2 0,-4-3 0,-3 0 0,11 0 0,-11 0 0,6 0 0,2 0 0,-8 0 0,16 0 0,-8 0 0,3 0 0,9 0 0,-2 4 0,2-3 0,10 2 0,-17-3 0,22 4 0,-4-3 0,-5 3 0,14-1 0,-34-2 0,28 3 0,-21-4 0,3 0 0,4 0 0,-19 0 0,19 0 0,-12 0 0,0 0 0,-4 0 0,-9 0 0,3 0 0,3 0 0,-6 0 0,13 0 0,-8 0 0,3 0 0,-3 0 0,-8 0 0,8 0 0,-1 0 0,0 0 0,5 0 0,-5 0 0,3 0 0,7 3 0,-13-2 0,20 2 0,-3-3 0,3 0 0,6 0 0,-22 0 0,4 0 0,-13 0 0,4 0 0,2 0 0,-1 0 0,2 0 0,-1 0 0,-5 0 0,4 0 0,2 0 0,-3 0 0,5 0 0,-6 0 0,4 0 0,7 0 0,2 0 0,-3 0 0,-3 0 0,-10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36.58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18 16383,'31'0'0,"5"0"0,-20 0 0,19 0 0,-23 0 0,28 0 0,-20 0 0,25 0 0,-9 0 0,-1 0 0,10 0 0,-9 0 0,0 0 0,13 0 0,-24 0 0,20 0 0,-14-3 0,-5 2 0,2-3 0,-11 4 0,-3 0 0,1 0 0,-5 0 0,3 0 0,0 0 0,0 0 0,3 0 0,5 0 0,-3 0 0,5 0 0,-9 0 0,2 0 0,0 0 0,-5 0 0,4 0 0,-2 0 0,-2 0 0,8 0 0,-11 0 0,14 0 0,-3 0 0,3 0 0,1 0 0,-2 0 0,-3 0 0,13 0 0,-16 0 0,25 0 0,-8 0 0,4 0 0,19 0 0,-25 0 0,41 0 0,0 0 0,-1 0 0,-18 0 0,-1 0 0,-1 0 0,0 1 0,2-2 0,26-3 0,4 3 0,-24-1 0,-6-1 0,-14 3 0,18 6 0,-48-2 0,19 7 0,28-8 0,3 5 0,39-7 0,-47 2 0,0-3 0,2 0 0,20 0 0,4 0 0,14 0 0,-46 0 0,40 0 0,-27 0 0,-3 0 0,10 0 0,-21 0 0,4 0 0,8 0 0,-27 0 0,28 0 0,-11 0 0,-3 0 0,7 0 0,-17 0 0,-1 0 0,0 0 0,-16 0 0,16 0 0,0 0 0,0 0 0,19 0 0,-8 0 0,0 0 0,7 0 0,-25 0 0,21 0 0,-10 0 0,5 0 0,6 0 0,-19 0 0,18 0 0,-9 0 0,-1 0 0,15 0 0,-8 0 0,3 0 0,11 0 0,-24 0 0,23 0 0,-9 0 0,-5 0 0,9 0 0,-9 0 0,-4 0 0,12 0 0,-25 0 0,16 0 0,-10 0 0,-3 0 0,8 0 0,-19 0 0,11 0 0,-13 0 0,6 0 0,1 0 0,-6 0 0,7 0 0,-8 0 0,3 0 0,6 0 0,-8 0 0,12 0 0,-5 0 0,0 0 0,-2 0 0,-11 0 0,0 0 0,3 0 0,-1 0 0,1 0 0,0 0 0,-2 0 0,3 0 0,-3 0 0,-1 0 0,2 0 0,-3 0 0,10 0 0,0 0 0,-3 0 0,7 0 0,-11 0 0,5 0 0,-3 0 0,-3 0 0,-1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40.43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7 16383,'23'-4'0,"7"1"0,-15 3 0,6 0 0,6 0 0,-11 0 0,15 0 0,-13 0 0,14 0 0,3 0 0,-4 0 0,14 0 0,-5 0 0,1 0 0,10 0 0,-20 0 0,19 0 0,-4 0 0,-1 0 0,10 0 0,-9 0 0,-4 0 0,12 0 0,-29 0 0,29 0 0,-12 0 0,0 0 0,12 0 0,-29 0 0,29 0 0,-17 0 0,4 0 0,9 0 0,-13 0 0,3 0 0,10 0 0,-29 0 0,23 0 0,-25 0 0,6 0 0,3 0 0,-6 0 0,8 3 0,2-2 0,-10 2 0,19-3 0,-6 0 0,-2 0 0,6 0 0,-26 0 0,21 0 0,-14 3 0,9-2 0,8 6 0,-2-6 0,1 2 0,9-3 0,-22 0 0,27 0 0,-13 0 0,4 0 0,4 0 0,-18 0 0,19 0 0,-2 0 0,-7 0 0,17 0 0,-12 0 0,3 0 0,11 0 0,-24 0 0,23 0 0,-9 4 0,-1-3 0,11 3 0,-16-4 0,5 0 0,1 0 0,-19 0 0,22 0 0,-7 0 0,4 0 0,9 0 0,-23 0 0,34 0 0,-13 0 0,5 0 0,2 0 0,-14 0 0,-4 0 0,12 0 0,-29 0 0,24 0 0,-13 0 0,0 0 0,0 0 0,-11 0 0,-3 0 0,9 0 0,-15 0 0,19 0 0,-4 0 0,1 0 0,13 0 0,-22 0 0,22 0 0,-9 0 0,-7 0 0,2 0 0,-20 0 0,12 0 0,-8 0 0,16 0 0,-4 0 0,-1 0 0,10 0 0,-21 0 0,13 0 0,-11 0 0,0 0 0,10-4 0,0 4 0,3-4 0,6 4 0,-5-3 0,-5 2 0,10-2 0,-21 3 0,20 0 0,-8 0 0,0 0 0,8 0 0,-8 0 0,3 0 0,6 0 0,-17 0 0,9 0 0,-8-4 0,-2 4 0,10-4 0,-7 4 0,1 0 0,5 0 0,-15 0 0,14 0 0,-7 0 0,2 0 0,6 0 0,-12 0 0,12 0 0,-12 0 0,2 0 0,-5 0 0,-6 0 0,6 0 0,4 0 0,5 0 0,0 0 0,2 0 0,-12 0 0,4 0 0,-8 0 0,2 0 0,3 0 0,-2 0 0,3 0 0,-4 0 0,-3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0:54.06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0 579 16383,'27'-13'0,"-2"4"0,-18 4 0,5 4 0,-2-2 0,3 0 0,0 3 0,-6-3 0,11 3 0,7 0 0,2 0 0,18 0 0,-9 0 0,-1 0 0,15 0 0,-25 0 0,20 0 0,-15 0 0,0 3 0,6-2 0,-17 2 0,17-3 0,-14 0 0,4 0 0,-2 0 0,-11 0 0,3 0 0,-6 0 0,-1 0 0,0 0 0,0 0 0,1 0 0,4 0 0,-3 0 0,4 0 0,1 0 0,-2 0 0,13 0 0,-4 0 0,6 3 0,3-3 0,-6 3 0,0-3 0,10 0 0,-16 0 0,30 0 0,-29 0 0,28 0 0,-12 0 0,0 0 0,17 0 0,-12 0 0,4 0 0,20 5 0,-32-4 0,55 3 0,-9-4 0,4 0 0,-24 0 0,-4 0 0,1 0 0,-1 0 0,4 0 0,30 0 0,1 0 0,-30 0 0,1 0 0,37 0 0,-48 0 0,2 0 0,22 0 0,-4 0 0,1 0 0,2 0 0,5 0 0,-25 0 0,-2 0 0,0 0 0,2 0 0,6 0 0,-4 0 0,15 0 0,3 0 0,4 0 0,-39 0 0,32 0 0,-24 0 0,0 0 0,-2 0 0,-26 0 0,2 0 0,-2 0 0,0 0 0,6 0 0,11 0 0,-8 3 0,18-2 0,-7 2 0,-7-3 0,12 0 0,-23 0 0,23 0 0,-8 3 0,4-2 0,10 3 0,-4 0 0,-5-4 0,5 4 0,-27-4 0,12 0 0,-9 0 0,-1 0 0,6 0 0,-12 0 0,8 0 0,-2 3 0,-3-2 0,9 2 0,-1-3 0,0 0 0,15 0 0,-18 3 0,18-2 0,-15 2 0,-1-3 0,-1 0 0,-7 0 0,0 0 0,2 0 0,-5 0 0,6 0 0,1 0 0,-4 0 0,11 0 0,-17 0 0,12 0 0,-9 0 0,0 0 0,1 0 0,-8 0 0,2 0 0,0-5 0,-3 1 0,3-5 0,-3 0 0,-3 3 0,0-6 0,-3 3 0,0-1 0,0-2 0,0 6 0,0-6 0,0 3 0,0 0 0,0-3 0,3 6 0,-17 0 0,0 3 0,-10 3 0,-7 0 0,0 0 0,0 0 0,-19 0 0,21 0 0,-21 0 0,6 0 0,7 0 0,-13 0 0,14 0 0,0 0 0,-9 0 0,22 0 0,-22 0 0,9 0 0,-3 0 0,-12 0 0,6 0 0,3-3 0,-18 2 0,31-2 0,-37 3 0,14 0 0,0 0 0,-13 0 0,35 0 0,-30 0 0,13-4 0,4 3 0,-16-3 0,17 4 0,-3 0 0,-11 0 0,24 0 0,-23 0 0,9 0 0,4 0 0,-7 0 0,25 0 0,-21 0 0,5 0 0,6 0 0,-15 0 0,17 0 0,-4 0 0,-4 0 0,17 0 0,-17 0 0,4 0 0,0 0 0,-13 0 0,12 0 0,-4 0 0,-8 0 0,24 0 0,-25 0 0,10 0 0,3 0 0,-13 0 0,14 0 0,1 0 0,-10 0 0,21 0 0,-26-3 0,14 2 0,-9-3 0,-5 4 0,21 0 0,-25 0 0,17 0 0,-4 0 0,-8 0 0,12 0 0,-8 0 0,0 0 0,17 0 0,-4 0 0,18 0 0,1 0 0,1 6 0,1-5 0,-12 9 0,-3-9 0,0 5 0,-10-5 0,13 2 0,-17-3 0,4 0 0,1 0 0,-10 0 0,21 0 0,-21 0 0,9 0 0,1 0 0,-10 0 0,4 0 0,4 0 0,-17 0 0,29 0 0,-29 0 0,12 0 0,0 0 0,-12 0 0,17 0 0,-7 0 0,-2 0 0,18 0 0,-12 0 0,10 0 0,0 0 0,-11 0 0,21 0 0,-24 0 0,12 0 0,-4 0 0,-1 0 0,12 0 0,4 0 0,1 0 0,3 0 0,4 0 0,0 0 0,6-3 0,-3 2 0,2-1 0,-7-1 0,3 2 0,2-5 0,-2 6 0,5-3 0,-5 3 0,6-3 0,-6 0 0,5 0 0,-1-3 0,4-2 0,2 0 0,2-9 0,0 10 0,2-5 0,-1 3 0,4 3 0,2-9 0,-3 8 0,4-2 0,-5 1 0,9 6 0,2-6 0,2 7 0,4-2 0,1 3 0,-7-2 0,9 1 0,-12-2 0,2 3 0,-1 0 0,-5 0 0,8 0 0,-1 0 0,0 0 0,13 0 0,-14 0 0,14 0 0,-10 0 0,-3 0 0,1-3 0,-5 3 0,0-3 0,6 3 0,-6 0 0,14 0 0,-3 0 0,1 0 0,1 0 0,-12 0 0,4 0 0,-8 0 0,5 0 0,1 0 0,1 0 0,9 0 0,-8 0 0,8 0 0,-9 0 0,-1 0 0,3 0 0,1 0 0,5 0 0,19 0 0,-4 0 0,3 0 0,15 0 0,-29 0 0,34 0 0,-18 0 0,-1 0 0,9 3 0,-23-2 0,24 3 0,-1-4 0,1 0 0,21 0 0,-33 0 0,44 0 0,-17 0 0,4 0 0,14 0 0,-22 0 0,-3 0 0,12 0 0,-37 0 0,37 0 0,-12 0 0,4 0 0,20 0 0,-43 0 0,43 0 0,-30 0 0,5 0 0,2 0 0,-14 0 0,-5 0 0,9 0 0,-26 0 0,20 0 0,-8 0 0,0 0 0,14 0 0,-9 0 0,1 0 0,13 0 0,-31 0 0,31 0 0,-14 0 0,5 0 0,5 0 0,-21 0 0,21 0 0,-10 0 0,-1 0 0,5 0 0,-9 0 0,0 0 0,9 0 0,-22 0 0,18 0 0,-7 0 0,-2 0 0,8 0 0,-14 0 0,0 0 0,1 0 0,-12 0 0,16 0 0,-4 0 0,-1 0 0,10 0 0,-17 0 0,17 0 0,-2-4 0,-2 3 0,12-2 0,-8 3 0,0 0 0,9-4 0,-22 3 0,22-2 0,-9 3 0,0 0 0,4-4 0,-17 4 0,13-4 0,-6 4 0,-3 0 0,0 0 0,-13 0 0,-1 0 0,2 0 0,-1 0 0,3 0 0,7 0 0,-10 0 0,18 0 0,-10 0 0,7 0 0,-1 0 0,-6 0 0,-5 0 0,-4 0 0,-7 0 0,3 0 0,3 0 0,-2 0 0,2 0 0,-3 0 0,0 0 0,4 0 0,-3 0 0,-1 0 0,-27-13 0,12 9 0,-19-12 0,19 16 0,3-6 0,-10 0 0,7 2 0,-8-1 0,-2 5 0,-3-3 0,-2 2 0,-6-2 0,12 3 0,-12 0 0,5 0 0,1 0 0,-6 0 0,15 0 0,-18 0 0,10 0 0,-6 0 0,-5 0 0,12 0 0,-13 0 0,7 0 0,0 0 0,-7 0 0,2 0 0,3 0 0,-13 0 0,23 0 0,-22 0 0,7 0 0,1 0 0,-14 0 0,10 0 0,-1 0 0,-14 0 0,25 0 0,-29 0 0,12 0 0,0 0 0,-12 0 0,26 0 0,-28 0 0,15 0 0,-3 0 0,-2 0 0,2 0 0,7 0 0,-22 0 0,33 0 0,-39 0 0,22 0 0,-8 0 0,-4 0 0,23 0 0,-24-4 0,11 3 0,3-3 0,-8 4 0,10 0 0,3 0 0,-18 0 0,31 0 0,-31 0 0,14 0 0,-5 0 0,-9 0 0,9 0 0,5 0 0,-14 0 0,27 0 0,-23 0 0,7-3 0,7 2 0,-13-3 0,23 4 0,-19 0 0,7 0 0,-1 0 0,-11 0 0,6 0 0,3 0 0,-12 0 0,29 0 0,-29 0 0,35 0 0,-13 0 0,25 0 0,-12 0 0,7 0 0,-19 0 0,0 0 0,3 0 0,-16 0 0,24 0 0,-25 0 0,9 0 0,-3 0 0,-7 0 0,2 0 0,7 0 0,-13 0 0,23 0 0,-19-4 0,2 4 0,10-7 0,-15 6 0,29-1 0,-9 2 0,21 0 0,-3 0 0,7 2 0,-16-1 0,5 2 0,-12-3 0,5 0 0,6 3 0,-2-3 0,4 3 0,-1-3 0,-12-3 0,9 2 0,-14-6 0,-3 3 0,8 0 0,-13 0 0,30 7 0,-7 7 0,17-3 0,0 6 0,-12-10 0,7 0 0,-13-6 0,11-1 0,-9-2 0,-1-4 0,2 5 0,-8-4 0,15 6 0,-4-4 0,6 4 0,0-2 0,-6-2 0,5 3 0,-11-5 0,10 6 0,-15-7 0,5-1 0,-1 0 0,0-1 0,12 5 0,-2 0 0,17-6 0,-2 7 0,6-8 0,-1 8 0,-6 2 0,10-2 0,-4 3 0,5-4 0,-6 4 0,-1-3 0,2 5 0,-3-1 0,7-1 0,-9 2 0,6-2 0,-2 3 0,0 0 0,7 0 0,-5 0 0,14 0 0,-12 0 0,6-3 0,-10 3 0,-1-3 0,0 3 0,1 0 0,2 0 0,1 0 0,-3 0 0,2 0 0,-5 0 0,5 0 0,1 0 0,1 0 0,9 0 0,-5 0 0,10 3 0,-7-2 0,-3 2 0,-3-3 0,-8 0 0,5 0 0,1 0 0,1 0 0,13 0 0,5 0 0,-1 0 0,14 0 0,-25 0 0,24 0 0,-20 3 0,6-2 0,-3 2 0,-1-3 0,0 0 0,15 0 0,-14 0 0,29 0 0,1 0 0,-4 0 0,13 0 0,-34 0 0,34 0 0,-17 0 0,7 4 0,4-4 0,-26 4 0,37-4 0,-18 3 0,9-2 0,4 3 0,-28-4 0,27 4 0,-13-3 0,0 3 0,14-4 0,-19 0 0,3 0 0,6 0 0,-24 0 0,18 0 0,-5 0 0,-5 0 0,11 0 0,-7 0 0,-3 0 0,14 0 0,-23 0 0,24 0 0,-11 4 0,1-3 0,14 3 0,-26-4 0,31 0 0,-13 0 0,0 0 0,14 0 0,-19 0 0,3 0 0,6 0 0,-28 0 0,27 0 0,-9 0 0,-3 0 0,17 0 0,-35 0 0,29 0 0,-12 0 0,0 0 0,12 0 0,-12 0 0,0 0 0,12 0 0,-29 0 0,29 0 0,-17 0 0,7 0 0,2 0 0,-6 0 0,-5 0 0,10 0 0,-17 0 0,17 0 0,-5 0 0,-1 0 0,7 0 0,-22 0 0,5 0 0,-17 0 0,-2 0 0,-1 0 0,0 0 0,0 0 0,4 0 0,-1 0 0,-2 0 0,2 0 0,-5 0 0,5 0 0,-3 0 0,3 0 0,-2 0 0,-1 0 0,0 0 0,0 0 0,3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05.40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0 128 16383,'27'0'0,"2"0"0,-19 0 0,3 0 0,7 0 0,-9 0 0,16 0 0,-5 0 0,0 0 0,5 3 0,-9-2 0,6 2 0,0-3 0,-9 0 0,8 0 0,-13 0 0,3 0 0,-4 0 0,0 0 0,1 0 0,2 0 0,1 0 0,3 0 0,-5 0 0,8 0 0,-1 0 0,0 0 0,13 0 0,-16 0 0,21 0 0,-10 0 0,1-3 0,13 2 0,-12-1 0,3 2 0,-4 0 0,-13 0 0,2 0 0,1-3 0,-7 2 0,9-2 0,-8 3 0,8 0 0,-5 0 0,-1-3 0,-4 2 0,0-1 0,7 2 0,-5 0 0,8 0 0,-10 0 0,4-3 0,0 2 0,0-4 0,0 4 0,7-5 0,-9 5 0,12-5 0,-13 5 0,4-2 0,-2 3 0,-6-3 0,7 3 0,0-3 0,-3 3 0,6 0 0,-3-3 0,-2 2 0,4-5 0,-8 6 0,5-3 0,-2 0 0,0 2 0,2-2 0,1 3 0,-2 0 0,4-3 0,-8 3 0,5-3 0,-2 3 0,-1 0 0,7-3 0,-5 2 0,5-2 0,0 3 0,-5 0 0,4 0 0,-2 0 0,-2 0 0,8 0 0,-12 0 0,16 0 0,-4 0 0,2 0 0,11 0 0,-10 0 0,4 0 0,5 0 0,-15 0 0,23 0 0,-1 0 0,-1 0 0,12 0 0,-32-3 0,8 3 0,-16-3 0,8 3 0,9 0 0,-4 0 0,18 0 0,-23 0 0,23 0 0,-14 0 0,5 0 0,5 0 0,-6 0 0,-3 0 0,8 0 0,-20 0 0,21 0 0,-17 0 0,6 0 0,-6 0 0,-2 0 0,-3 0 0,9 0 0,-12 0 0,13 0 0,-4 0 0,-5 0 0,-1 3 0,-9-3 0,5 3 0,-2-3 0,10 0 0,0 0 0,0 0 0,13 0 0,-15 0 0,19 0 0,-19 0 0,5 0 0,-12 0 0,3 0 0,-1 0 0,12 0 0,3 0 0,0 0 0,10 0 0,-1 0 0,-4 0 0,14 0 0,-21 0 0,16 0 0,-14 0 0,3 0 0,-8 0 0,2 0 0,-5 0 0,10 0 0,1 0 0,-2 0 0,9 0 0,-14 0 0,14 0 0,-20 0 0,14-3 0,-18 2 0,24-2 0,-4 3 0,4 0 0,4 0 0,-5 0 0,-4 0 0,19 0 0,-26 0 0,31 0 0,-13 0 0,-1 0 0,14 0 0,-30 0 0,24 0 0,-13 0 0,0 0 0,9 0 0,-10 0 0,1 0 0,9 0 0,-21 0 0,20 0 0,-8 0 0,0 0 0,9 0 0,-22 0 0,18 0 0,-7 0 0,-2 0 0,13 0 0,-5 0 0,-3 0 0,18 0 0,-31 0 0,31 0 0,-13 0 0,-1 0 0,9 0 0,-10 0 0,-3 0 0,13 0 0,-23 0 0,19 0 0,-2 0 0,-7 0 0,18 0 0,-30 0 0,29 0 0,-12 0 0,3 0 0,11 0 0,-11 0 0,1 0 0,9 0 0,-27 0 0,27 0 0,-13 0 0,3 0 0,10 0 0,-9 0 0,-4 0 0,12 0 0,-29 0 0,29-4 0,-12 3 0,0-3 0,12 4 0,-29 0 0,29 0 0,-12 0 0,4 0 0,9 0 0,-10 0 0,-3 0 0,13 0 0,-27 0 0,27 0 0,-9 0 0,-4 0 0,12 0 0,-25 0 0,26 0 0,-14 0 0,-1 0 0,10 0 0,-13 0 0,3-3 0,5 3 0,-21-3 0,25 3 0,-12 0 0,8 0 0,-4 0 0,-11 0 0,-4 0 0,-3 0 0,-6 0 0,0 0 0,3 0 0,-7 0 0,11 0 0,-3 0 0,1 0 0,9 0 0,5 0 0,-3 0 0,16 0 0,-25 0 0,31 0 0,-21 0 0,38-4 0,3 3 0,-9-4 0,-12 5 0,0 0 0,-2 0 0,7 0 0,5 0 0,-10 0 0,-2 0 0,0 0 0,2 0 0,18 1 0,2-2 0,-13-1 0,-2-1 0,0 3 0,2-1 0,22-2 0,-3 1 0,1 2 0,-5 0 0,3 0 0,-22 0 0,-3 0 0,-1 0 0,0 0 0,6 0 0,-1 0 0,24 0 0,-4 0 0,12 0 0,-52 0 0,34 0 0,-26 0 0,5 0 0,0 0 0,-24 0 0,-1 0 0,-10 0 0,-10 0 0,3-3 0,6 3 0,-7-3 0,13 3 0,-4 0 0,1 0 0,9 0 0,-1 0 0,-3 0 0,8 0 0,-13 0 0,6 0 0,-3 0 0,-7 0 0,1 0 0,2 0 0,-5 0 0,14 0 0,-14 0 0,11 0 0,-6 0 0,-3 0 0,5 0 0,-12 0 0,12 0 0,-5 0 0,3 3 0,7-3 0,-10 3 0,17-3 0,-4 0 0,3 0 0,11 0 0,-18 0 0,22 0 0,-9 0 0,0 0 0,0 0 0,-14 3 0,-5-2 0,2 2 0,-8-3 0,2 0 0,-4 0 0,0 0 0,0 0 0,4 0 0,-3 3 0,-1-3 0,-3 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58.00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36 16383,'45'0'0,"-3"0"0,-22 0 0,-2 0 0,18-4 0,-16 3 0,35-2 0,4 3 0,0 0 0,25 0 0,-41 0 0,34 0 0,-14 0 0,-4 0 0,7 0 0,-38 0 0,22 0 0,-14 0 0,0 0 0,9 0 0,-10 0 0,5 0 0,-7 0 0,-18-3 0,-3 0 0,2-4 0,-3 4 0,20-4 0,-12 6 0,22-2 0,-5 3 0,3 0 0,12 0 0,-6 0 0,1 0 0,14 0 0,-26 0 0,26 0 0,-9 0 0,-4 0 0,18 0 0,-18 0 0,4 0 0,9 0 0,-26 0 0,31 0 0,-13 0 0,0 0 0,14 0 0,-37 0 0,36 0 0,-22 0 0,8 0 0,4 0 0,-14 0 0,-1 0 0,5 0 0,-21 0 0,21 0 0,-10 0 0,1 0 0,9 0 0,-9 0 0,3 0 0,7 0 0,-19 0 0,18 0 0,-4 0 0,-4 0 0,12 0 0,-21 0 0,13 0 0,-3 0 0,-6 0 0,8 3 0,-17-2 0,1 3 0,-7-4 0,3 0 0,-6 0 0,13 0 0,-12 0 0,16 0 0,-15 0 0,23 0 0,-11 0 0,7 0 0,1 0 0,-6 0 0,0 0 0,6 0 0,-13 0 0,22 0 0,-8 0 0,3 0 0,15 0 0,-17 0 0,12 0 0,-4 0 0,-19 3 0,13-3 0,-5 3 0,-7-3 0,0 0 0,-18 0 0,-1 0 0,0-2 0,0 4 0,1-4 0,1 4 0,-4-2 0,5 0 0,-3 0 0,1 0 0,2 0 0,-5 3 0,1 0 0,1 3 0,-2-2 0,1 1 0,-27 4 0,3-4 0,-22 6 0,13-10 0,-11 5 0,8-5 0,-22 3 0,4-4 0,4 0 0,-17 0 0,33 0 0,-39 0 0,6 0 0,0 0 0,-31 0 0,14 0 0,0 0 0,20 0 0,3 0 0,0 0 0,3 0 0,-2 0 0,-6 0 0,-10 0 0,7 0 0,6 0 0,4 0 0,-27 4 0,34-3 0,-9 1 0,-3 0 0,-32-2 0,38 0 0,-2 0 0,-12 0 0,3 0 0,-2 0 0,3 0 0,-2 0 0,-16 0 0,-5 0 0,-1 0 0,27 0 0,0 0 0,-15 0 0,38 0 0,-38 0 0,30 4 0,-7-3 0,3 2 0,19-3 0,-18 0 0,5 0 0,3 0 0,-18 0 0,18 0 0,6 0 0,9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18.5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1588 0 16383,'23'0'0,"-3"0"0,-14 0 0,0 0 0,9 0 0,-7 0 0,6 0 0,-5 0 0,-32 11 0,19-6 0,-29 7 0,26-7 0,-2-4 0,0 4 0,2-4 0,-5 5 0,3-3 0,-1 3 0,1-2 0,3 1 0,-3 1 0,3-2 0,-9 4 0,8-7 0,-5 2 0,4 0 0,1-3 0,31 9 0,-2-4 0,18 1 0,-13 1 0,-16-6 0,2 2 0,-7-3 0,3 2 0,0-1 0,4 5 0,-3-5 0,-1 1 0,-31 6 0,9-6 0,-20 9 0,20-10 0,0 2 0,4-3 0,-4 0 0,0 0 0,3 0 0,1 3 0,0-3 0,0 3 0,-1-3 0,-2 0 0,6 0 0,-6 0 0,3 0 0,-1 0 0,-2 0 0,5 3 0,-4-3 0,1 3 0,1-3 0,-2 3 0,4 0 0,25 6 0,-12-5 0,22 1 0,-22-5 0,0 0 0,9 3 0,-4-3 0,10 6 0,-4-2 0,-3 2 0,2-2 0,-9-1 0,8 0 0,-7-2 0,4 2 0,0 2 0,-2-4 0,3 5 0,-1-3 0,-5-2 0,4 1 0,-35-4 0,10 4 0,-30-4 0,25 6 0,-4-4 0,16 0 0,-9 0 0,6 0 0,1 0 0,-3 0 0,-2 3 0,1-3 0,-7 3 0,9-3 0,-4 0 0,2 0 0,2 0 0,-4 3 0,8-2 0,-9 2 0,6-3 0,-6 0 0,6 0 0,-2 3 0,2-3 0,0 3 0,1 0 0,36 4 0,-13-3 0,24 5 0,-18-6 0,-3 1 0,-3-1 0,1 0 0,-8-2 0,2 2 0,4 0 0,-6 0 0,9 1 0,-3 1 0,-2-4 0,7 5 0,-10-5 0,7 5 0,-1-5 0,-4 1 0,6 1 0,1 1 0,-6 2 0,16 2 0,-16-5 0,12 3 0,-9-5 0,-3 5 0,-3-6 0,-33 6 0,15-3 0,-20 1 0,21-1 0,-3-3 0,4 0 0,-11 3 0,12-3 0,-12 3 0,11-3 0,-7 3 0,5-2 0,-3 2 0,0 0 0,-3-3 0,3 3 0,-11-3 0,6 3 0,-3-2 0,-2 2 0,5-3 0,-3 3 0,2-2 0,8 1 0,-8-2 0,9 0 0,-4 0 0,-1 3 0,7-2 0,-10 5 0,0-5 0,0 5 0,-6-5 0,11 4 0,0-1 0,4-1 0,5 5 0,16 2 0,5 8 0,18-1 0,-15-2 0,15-1 0,-12 0 0,8-4 0,5 3 0,-20-9 0,7 0 0,-10 1 0,-2-4 0,4 2 0,-2 0 0,1-2 0,9 5 0,-8-5 0,8 2 0,-12-3 0,1 0 0,-6 0 0,6 0 0,-4 0 0,3 0 0,-2-2 0,-2-2 0,4-5 0,-4 2 0,2-2 0,-3 3 0,0 0 0,0-2 0,0 1 0,-26 10 0,14-1 0,-31 10 0,22-5 0,-6 0 0,2-1 0,8-2 0,-12 2 0,5-2 0,-4 0 0,-5 3 0,12-6 0,-12 2 0,6 0 0,-1-2 0,-5 2 0,12-3 0,-12 0 0,9 0 0,0 0 0,3 0 0,5 0 0,0 0 0,-1 0 0,4 0 0,-4 0 0,-2 0 0,3 0 0,-2 0 0,-3 0 0,4 0 0,-5 0 0,1 0 0,7 0 0,-11 0 0,11 0 0,-4 0 0,36 12 0,-7-6 0,20 9 0,-20-8 0,2 0 0,-11-4 0,15 3 0,-9-5 0,3 5 0,3-5 0,-7 4 0,11-1 0,-3 0 0,1 2 0,5-5 0,-5 5 0,0-5 0,5 5 0,-13-5 0,17 2 0,1 0 0,-4-2 0,7 6 0,-20-6 0,16 2 0,-4 1 0,-4-4 0,4 4 0,-16-4 0,2 0 0,-1 0 0,-5 0 0,5 0 0,-36 3 0,16-3 0,-23 3 0,15-3 0,2 3 0,-3-2 0,-3 2 0,0-3 0,2 0 0,-6 0 0,11 0 0,-7 0 0,-1 0 0,6 3 0,-7-3 0,14 3 0,-11-3 0,9 0 0,-4 0 0,-1 0 0,1 0 0,0 0 0,-9 0 0,12 0 0,-13 0 0,4 0 0,2 0 0,-9 0 0,5 0 0,0 0 0,-5 0 0,13 0 0,-10 3 0,7-2 0,3 2 0,-5-3 0,12 0 0,-6 0 0,5 0 0,1 0 0,-5 0 0,3 0 0,0 0 0,-3 0 0,6 2 0,-6 2 0,6-1 0,-3 3 0,26 2 0,-9-3 0,22 6 0,-13-10 0,-3 2 0,2-3 0,-3 0 0,1 0 0,5 0 0,-5 0 0,9 0 0,-1 0 0,-3 0 0,3 0 0,-11 0 0,5 0 0,0 0 0,-2 0 0,6 0 0,-3 0 0,-3 0 0,5 0 0,-12 0 0,12 0 0,-1 3 0,0-2 0,9 2 0,-16-3 0,16 0 0,-9 0 0,1 0 0,0 0 0,-9 0 0,0 0 0,2 3 0,-2-2 0,3 1 0,7 2 0,-6-1 0,13 4 0,-12-3 0,-1 2 0,-31 3 0,3-1 0,-20 4 0,17-9 0,-7 4 0,6-7 0,-14 7 0,6-3 0,-3 3 0,-3 1 0,-7-1 0,3-3 0,-20 4 0,24-4 0,-23 4 0,18-4 0,1 3 0,5-6 0,13 2 0,-3-3 0,-2 0 0,8 0 0,-12 3 0,2-2 0,2 2 0,-4 0 0,13-2 0,-6 2 0,-1 0 0,3-2 0,-5 2 0,6 0 0,3-2 0,-1 2 0,8-1 0,-5-1 0,2 2 0,-3-3 0,0 2 0,3-1 0,35 14 0,-3-9 0,20 10 0,-3-9 0,-11 4 0,7-6 0,1 5 0,-14-9 0,19 2 0,-5 1 0,-4-3 0,8 2 0,-21 0 0,13-2 0,-7 2 0,-7-3 0,9 0 0,-9 3 0,4-2 0,9 6 0,-15-6 0,19 2 0,-8-3 0,-3 0 0,-1 0 0,-10 0 0,-2 0 0,11 0 0,-7 0 0,17 3 0,-2-2 0,-3 3 0,-3-4 0,-14 0 0,-1 0 0,-39 2 0,22 2 0,-39-1 0,35 0 0,-19 0 0,9 1 0,-4 0 0,-10-1 0,16-3 0,-25 4 0,9-3 0,-3 2 0,-7-3 0,19 0 0,-23 0 0,13 0 0,-3 0 0,-5 0 0,14 0 0,-4 0 0,-1 0 0,20 0 0,-11 0 0,17 0 0,-4 0 0,5 0 0,1 0 0,-5 0 0,-8 0 0,3 0 0,-9 0 0,15 0 0,-10 0 0,11 0 0,-5 0 0,6 0 0,-5 0 0,4 0 0,-2 0 0,1 0 0,2 0 0,0 0 0,-2 0 0,5 0 0,-4 0 0,4 6 0,26 4 0,2 2 0,14-3 0,-4-2 0,-5-3 0,0 0 0,14 0 0,-16-1 0,9-3 0,-16 3 0,-4-3 0,10 0 0,1 0 0,6 0 0,6 0 0,-10 0 0,-3 0 0,-4 0 0,-2 0 0,-5 0 0,10 0 0,-11 0 0,5 0 0,0 0 0,-5 3 0,8-2 0,-5 1 0,3-2 0,3 0 0,-7 0 0,11 0 0,-6 4 0,2-4 0,0 3 0,-3-3 0,-3 0 0,5 0 0,-8 0 0,16 0 0,0 0 0,0 0 0,4 0 0,-20 0 0,8 0 0,-12 0 0,2 0 0,6 0 0,-7 3 0,17-2 0,-16 1 0,17-2 0,-11 0 0,6 0 0,-8 0 0,-9 0 0,-29 6 0,10-2 0,-18 6 0,17-4 0,-5 1 0,3-3 0,-5 2 0,12-5 0,-11 5 0,10-5 0,-15 2 0,1 0 0,3-2 0,-16 3 0,22-2 0,-27-1 0,16 2 0,-3-3 0,0 0 0,5 0 0,0 0 0,-6 0 0,10 0 0,-14 0 0,0 0 0,1 0 0,-15 0 0,13 0 0,-7 0 0,2 0 0,16 0 0,-2 0 0,7 0 0,7 0 0,-8 0 0,3 0 0,-3 0 0,-5 0 0,6 0 0,2 0 0,0 0 0,12 0 0,-2 0 0,-3 0 0,2 0 0,-3 0 0,4 0 0,1 0 0,-2 0 0,1 3 0,23 11 0,-6-7 0,23 10 0,-10-16 0,1 2 0,5-3 0,3 0 0,-4 0 0,6 0 0,-11 0 0,7 0 0,-3 0 0,0 0 0,3 0 0,-10 0 0,2 0 0,-4 0 0,-2 0 0,13 3 0,0 1 0,3 3 0,6 1 0,-5-4 0,-5 2 0,2-5 0,-18 2 0,13-3 0,-4 3 0,2-2 0,6 5 0,-5-2 0,0 0 0,1 2 0,-12-5 0,4 2 0,-1 0 0,-4-2 0,9 2 0,-11-3 0,4 0 0,-3 0 0,-3 0 0,6 0 0,-3 0 0,1 0 0,1 0 0,-4 0 0,8 0 0,-8 0 0,12 0 0,-8 0 0,2 0 0,-1 0 0,-5 0 0,5 0 0,-3 0 0,0 0 0,6 3 0,-5-3 0,3 3 0,-1-3 0,-2 0 0,2 0 0,5 0 0,-7 0 0,9 3 0,-11-2 0,7 2 0,-8-3 0,2 0 0,2 0 0,-3 0 0,3 0 0,-43-3 0,8 2 0,-19-1 0,17 2 0,12 0 0,-7 0 0,-7 3 0,6-2 0,-14 2 0,13-3 0,-5 3 0,-9-2 0,12 2 0,-25-3 0,10 0 0,3 0 0,-13 0 0,27 0 0,-22 0 0,4 0 0,4 0 0,-13 0 0,19 0 0,0 0 0,7 3 0,11-2 0,3 4 0,-5-4 0,7 2 0,-11-3 0,5 3 0,-3-3 0,-2 3 0,-6-3 0,6 0 0,-16 0 0,19 3 0,-15-2 0,13 2 0,0-3 0,-4 0 0,13 0 0,-17 3 0,7-2 0,-3 2 0,-1-3 0,6 0 0,0 0 0,1 0 0,6 0 0,-2 0 0,2 0 0,0 0 0,-2 0 0,5 0 0,-4 3 0,1-3 0,1 3 0,-3-3 0,3 0 0,-4 0 0,3 0 0,1 0 0,1 0 0,-2 3 0,1-3 0,-6 6 0,8-5 0,-2 4 0,-2-2 0,7 1 0,-8 1 0,4-4 0,1 4 0,-2 1 0,3 1 0,3 4 0,5-1 0,2-1 0,8-3 0,-5-3 0,5 0 0,-5-3 0,5 3 0,-2-3 0,0 0 0,2 0 0,-3 0 0,1 0 0,6 0 0,-9 0 0,12 0 0,-5 0 0,3 0 0,3 0 0,-7 0 0,4 0 0,-4-3 0,-4 3 0,3-3 0,-2 3 0,3 0 0,7 0 0,-8-3 0,14 2 0,-7-1 0,2 2 0,6 0 0,-5 0 0,0 0 0,9 0 0,-15 0 0,23 0 0,-11 0 0,7 0 0,1 0 0,-14 0 0,14 0 0,-1 0 0,-4 0 0,19 0 0,-13 0 0,3 0 0,5 0 0,-21 0 0,21 0 0,-14 0 0,0 0 0,0 0 0,-9 0 0,0 0 0,5 0 0,-16 0 0,12 0 0,-9 0 0,0 0 0,1 0 0,-5 0 0,0 0 0,2 0 0,-2 0 0,2 0 0,-2 0 0,2 0 0,-5 0 0,7 0 0,-3 0 0,1 0 0,0 0 0,-5 0 0,5 0 0,-3 0 0,1 0 0,1 0 0,-4 2 0,4-1 0,-1 4 0,0-4 0,-2 4 0,1-1 0,-2 4 0,1-4 0,-2 7 0,1-4 0,-1 6 0,-3-3 0,3-1 0,-5-1 0,-1 2 0,-16-1 0,4 0 0,-17-5 0,18 2 0,-16-6 0,9 3 0,-4-3 0,-5 0 0,1 0 0,0 0 0,-19 0 0,23 0 0,-27 0 0,29 0 0,-29 0 0,7 0 0,0 3 0,-8-2 0,15 2 0,-1-3 0,-9 0 0,22 0 0,-22 0 0,4 0 0,4 0 0,-17 0 0,12 0 0,0 0 0,-7 0 0,25 0 0,-16 0 0,9 0 0,5 0 0,2 0 0,19 0 0,-6 0 0,1 0 0,-1 0 0,-4 0 0,9 2 0,-2-1 0,-2 2 0,-6-3 0,6 0 0,-2 0 0,3 0 0,2 0 0,-5 0 0,2 0 0,0 0 0,-5 0 0,4 0 0,-12 0 0,5 0 0,-3 0 0,8 0 0,4 0 0,0 0 0,-7 0 0,2 0 0,-8 0 0,11 0 0,-4 0 0,5 0 0,0 0 0,-5 0 0,1 0 0,-3 0 0,-3 0 0,6 0 0,1 0 0,4 0 0,-6 0 0,4 0 0,-5 0 0,7 0 0,3 0 0,-3 10 0,5-1 0,-1 6 0,2-3 0,2-5 0,-5 5 0,6-6 0,-6 3 0,6 0 0,-3 0 0,24-2 0,-10-1 0,25-10 0,-11 0 0,-2-3 0,12 0 0,-16 3 0,17-3 0,-5 6 0,-1-2 0,6 3 0,-17-3 0,16 3 0,-8-3 0,0 3 0,8 0 0,-12 0 0,2 0 0,2 0 0,-12 0 0,12 0 0,-9 0 0,3 0 0,-2 0 0,2 0 0,-3 0 0,9 0 0,-12 0 0,20 0 0,-7 3 0,7-2 0,5 6 0,-16-3 0,16 3 0,-9-3 0,-5 0 0,14-1 0,-8 2 0,8-1 0,11 0 0,-23-4 0,22 3 0,-15 2 0,1-1 0,9 0 0,-14-1 0,1-2 0,-5 2 0,-16-3 0,4 0 0,-2 0 0,-2 0 0,4 0 0,-5 0 0,3 0 0,0 0 0,-3 0 0,2 0 0,-5 0 0,11 0 0,-10 0 0,10 0 0,-8 0 0,3 0 0,-3 0 0,-1 0 0,-1 0 0,2 0 0,-1 0 0,2 0 0,-4 3 0,5-2 0,-3 1 0,0-2 0,3 0 0,-6 0 0,6 0 0,-3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21.15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101 0 16383,'-36'0'0,"4"0"0,18 0 0,1 0 0,7 0 0,31 3 0,-14-2 0,28 2 0,-29-3 0,9 0 0,-8 0 0,8 0 0,2 0 0,-3 0 0,13 0 0,-12 0 0,17 0 0,-1 0 0,-7 0 0,7 0 0,-13 0 0,0 0 0,5 0 0,-9 0 0,18 3 0,-4-2 0,2 6 0,-2-7 0,2 7 0,-7-3 0,13 4 0,-21-5 0,17 4 0,-5 1 0,0-3 0,14 6 0,-21-10 0,16 2 0,-10-3 0,-3 3 0,8-2 0,-16 2 0,22-3 0,-10 0 0,4 0 0,1 0 0,-10 0 0,-3 0 0,3 0 0,-11 0 0,6 0 0,2 0 0,-8 0 0,12 0 0,-1 0 0,-4 0 0,6 0 0,-15 0 0,4 0 0,-5 0 0,-2 0 0,2 0 0,1 0 0,-2 0 0,5 0 0,-7 0 0,1 0 0,2 0 0,-5 0 0,5 0 0,-2 0 0,0 0 0,2 0 0,-2 0 0,2 0 0,1 0 0,-3 0 0,-1 0 0,3 0 0,-2 0 0,3 0 0,-1 0 0,-5 0 0,4 0 0,-1 0 0,-1 0 0,3 0 0,-6 0 0,6 0 0,-3 0 0,0 0 0,3 0 0,-6 0 0,6 0 0,-3 0 0,4 0 0,-4 0 0,0 0 0,0-3 0,0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23.32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186 1 16383,'-26'4'0,"1"-1"0,16 0 0,-4-2 0,-7 2 0,5-3 0,-8 3 0,6-3 0,6 6 0,-1-5 0,8 4 0,-7-4 0,46 4 0,-24-4 0,49 2 0,-26-3 0,1 0 0,21 0 0,-22 0 0,31 0 0,-7 0 0,-5 0 0,13 0 0,-38 0 0,27 0 0,-18 0 0,0 0 0,3 0 0,-21 0 0,17 0 0,-6 0 0,0 0 0,10 0 0,-4 0 0,4 0 0,10 0 0,-21 0 0,25 0 0,-17 0 0,4 0 0,-5 0 0,-18 0 0,9 0 0,-1 0 0,0 0 0,10 0 0,-6 0 0,-3 0 0,4 0 0,-16 0 0,5 0 0,-4 0 0,1 0 0,-3 0 0,5 0 0,-11 0 0,7 0 0,-5 0 0,6 0 0,-5 0 0,1 0 0,-3 0 0,-2 0 0,8 0 0,-5 0 0,6 0 0,-7 0 0,4 0 0,0 0 0,-3 0 0,9 0 0,-8 0 0,12 3 0,-1-2 0,0 2 0,1-3 0,-9 0 0,-1 0 0,-1 0 0,-5 0 0,4 0 0,-1 0 0,-1 0 0,3 0 0,-6 0 0,6 0 0,-3 0 0,0 0 0,3 0 0,-5 0 0,5 0 0,-3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25.75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62 16383,'37'-3'0,"2"-7"0,-9 8 0,17-8 0,-15 6 0,23-5 0,-14 2 0,-1 2 0,10-2 0,-22 6 0,28-3 0,-6 4 0,-7 0 0,17 0 0,-32 0 0,28 0 0,-15 0 0,-1 0 0,5 0 0,-14 0 0,4 0 0,1 0 0,-14 0 0,19 0 0,-10 0 0,4 0 0,1 0 0,-17 0 0,5 0 0,-8 0 0,5 0 0,-3 3 0,5-2 0,-9 2 0,9-3 0,-1 0 0,-3 2 0,3-1 0,-8 2 0,3-1 0,3 2 0,-7 0 0,15 2 0,-5-2 0,2 0 0,2 3 0,-9-3 0,3 0 0,-1 2 0,-10-6 0,6 3 0,-3 0 0,-2-2 0,8 2 0,-12 0 0,12-2 0,-8 4 0,5-4 0,-6 2 0,2 0 0,-5-3 0,4 3 0,2-3 0,-2 0 0,8 3 0,-12-2 0,12 2 0,-8-3 0,5 0 0,0 0 0,1 0 0,0 0 0,3 0 0,-7 0 0,7 0 0,-3 0 0,0 0 0,3 0 0,-3 0 0,-3 0 0,5-3 0,-12 2 0,6-5 0,-4 6 0,1-6 0,2 6 0,1-6 0,-3 5 0,-1-2 0,0 0 0,-2 0 0,5-1 0,-6-1 0,3 4 0,-3-1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28.04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16383,'27'0'0,"0"0"0,-6 0 0,1 0 0,10 0 0,-13 0 0,16 0 0,-8 0 0,3 0 0,15 0 0,-17 0 0,28 0 0,0 0 0,-8 0 0,35 0 0,-23 0 0,8 0 0,5 0 0,-36 0 0,29 0 0,-19 0 0,0 0 0,7 0 0,-29 0 0,20 3 0,-10-2 0,-4 3 0,14-4 0,-14 0 0,4 0 0,1 0 0,-14 0 0,10 0 0,-10 0 0,-5 0 0,2 0 0,-1 0 0,0 0 0,9 0 0,-12 0 0,16 0 0,-19 0 0,12 0 0,-3 0 0,-6 0 0,20 0 0,-16 0 0,3 0 0,-3 0 0,-1 0 0,0 0 0,13 0 0,-15 0 0,15 3 0,-10-2 0,1 2 0,5-3 0,-12 3 0,8-3 0,-6 3 0,0 0 0,7-2 0,-3 2 0,1 0 0,5-3 0,-12 3 0,8-3 0,-6 0 0,-3 0 0,1 0 0,-8 0 0,2 0 0,3 0 0,-5 0 0,4 0 0,-2 0 0,-2 0 0,4 0 0,-1 0 0,-1 0 0,2 0 0,-4 0 0,5 0 0,-2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30.25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16383,'40'0'0,"16"0"0,-18 0 0,46 0 0,0 4 0,10-2 0,-25 2 0,3 1 0,0 1 0,0 1 0,-5-1 0,3 0 0,-2 0 0,5 0 0,-9-1 0,35 1 0,-35-3 0,8 1 0,-3 0 0,6 0 0,-5-1 0,-8 0 0,-3 1 0,-2-1 0,-11-1 0,-27-2 0,22 0 0,-10 0 0,0 0 0,-3 0 0,-11 0 0,0 0 0,2 0 0,-8 0 0,4 0 0,-8 0 0,5 0 0,-2 0 0,3 0 0,-3 0 0,-1 0 0,-1 0 0,2 0 0,-1 0 0,9 0 0,-10 0 0,14-3 0,-12 2 0,10-2 0,-6 3 0,2 0 0,4 0 0,2 0 0,-1 0 0,3 0 0,-14 0 0,9 0 0,-11 0 0,4 0 0,-3 0 0,-3 0 0,6 0 0,-3 0 0,1 0 0,1 0 0,-4-3 0,4 3 0,-2-6 0,1 6 0,-1-3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33.25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8 16383,'45'0'0,"7"0"0,-29 0 0,22-3 0,-21 2 0,25-3 0,-2 4 0,0 0 0,18 0 0,-13 0 0,-3 0 0,-13 0 0,-24 0 0,-6 0 0,3 0 0,15 0 0,-8 0 0,22 0 0,-11 0 0,3 0 0,6 3 0,-13-2 0,22 3 0,-8-4 0,3 0 0,10 0 0,-13 0 0,7 0 0,2 0 0,-19 0 0,18 3 0,-4-2 0,-4 3 0,12-1 0,-8-2 0,-1 3 0,16-1 0,-28-2 0,27 3 0,-18-4 0,3 0 0,1 0 0,-19 0 0,14 0 0,-1 0 0,-4 0 0,14 4 0,-9-3 0,3 2 0,12 1 0,-23-3 0,27 2 0,-14-3 0,5 0 0,9 0 0,-26 0 0,20 0 0,-17 0 0,-1 0 0,-4 0 0,-10 0 0,1 3 0,-2-2 0,-6 2 0,-1-3 0,-1 0 0,2 0 0,-1 0 0,5 0 0,-3 0 0,1 0 0,-3 0 0,0 0 0,1 0 0,2 0 0,-3 0 0,0 0 0,0 0 0,1 0 0,2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35.73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16383,'27'0'0,"13"0"0,-19 0 0,23 0 0,2 4 0,0-3 0,38 7 0,-33-6 0,29 2 0,-35-4 0,-2 0 0,8 0 0,7 0 0,-5 0 0,18 0 0,-24 0 0,3 0 0,6 0 0,-28 0 0,22 0 0,-14 0 0,-1 0 0,15 0 0,-13 0 0,4 0 0,8 0 0,-24 0 0,29 0 0,-12 0 0,4 0 0,4 0 0,-23-3 0,14 2 0,-6-2 0,-7 3 0,11 0 0,-12 0 0,0 0 0,0 0 0,-13 0 0,5 0 0,2 0 0,-6 0 0,12 0 0,-13 0 0,4 0 0,-2 0 0,-7 0 0,8 0 0,3 0 0,-5 0 0,16 0 0,-19 0 0,24 0 0,-5 0 0,0 0 0,10 0 0,-7 0 0,-6 0 0,12 0 0,-24 0 0,4 0 0,-10 0 0,-4 0 0,12 0 0,-9 0 0,12 0 0,-8 0 0,-2 0 0,11 0 0,-13 0 0,13 0 0,-11 0 0,2 0 0,-1 0 0,2 0 0,-1 0 0,7 0 0,-10 0 0,6 0 0,-9 0 0,2 0 0,2 0 0,-4 0 0,5 0 0,-3 0 0,-3 0 0,6 0 0,-3 0 0,0 0 0,3 0 0,-5 0 0,5 0 0,8 0 0,-2 0 0,6 0 0,-5 0 0,-5 0 0,-1 0 0,-4 0 0,-3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38.02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 16383,'37'-3'0,"-5"2"0,-11-2 0,7 3 0,-13 0 0,20 0 0,-12 0 0,3 0 0,9 0 0,-2 0 0,3 0 0,13 0 0,-24 0 0,35 0 0,-12 0 0,8 0 0,16 0 0,-29 0 0,35 0 0,-10 0 0,-3 0 0,13 3 0,-22-2 0,-5 3 0,10-4 0,-29 0 0,24 0 0,-16 0 0,4 0 0,2 0 0,-18 0 0,16 0 0,-8 0 0,0 0 0,9 0 0,-9 0 0,-1 0 0,10 0 0,-21 0 0,21 0 0,-5 0 0,-6 0 0,19 0 0,-24 0 0,15 0 0,-7 0 0,-11 0 0,14 0 0,-4 0 0,0 0 0,4 0 0,-21 0 0,12 0 0,-13 0 0,3 0 0,-8 0 0,6 0 0,-7 0 0,11 3 0,-6-2 0,-3 2 0,13-3 0,-11 0 0,25 0 0,-1 0 0,-6 0 0,14 0 0,-15 0 0,3 0 0,4 0 0,-21 0 0,12 0 0,-9 0 0,0 0 0,1 0 0,-9 0 0,-1 0 0,-4 0 0,0 0 0,0 0 0,0 0 0,6 0 0,-8 0 0,5 0 0,-3 0 0,-3 0 0,6 0 0,-3 0 0,0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10.75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16383,'34'3'0,"2"0"0,-5-3 0,-4 0 0,28 0 0,-29 0 0,33 0 0,-12 0 0,4 0 0,33 0 0,-38 0 0,7 0 0,3 0 0,11 0 0,14 0 0,-18 0 0,-32 0 0,-2 0 0,-12 0 0,-1 0 0,-3 0 0,7 0 0,-6 0 0,9 0 0,-5 0 0,0 0 0,-3 0 0,-8 0 0,12 0 0,4 0 0,3 0 0,15 0 0,-1 0 0,-3 0 0,4 0 0,-23 0 0,9 0 0,-9 0 0,6 0 0,5 0 0,1 0 0,0 0 0,11 0 0,-14 0 0,19 0 0,-19 0 0,23 0 0,-18 0 0,7 0 0,2 0 0,-5 0 0,-1 0 0,10 0 0,-17 0 0,17 0 0,0 0 0,-12 0 0,8 0 0,-27 0 0,3 0 0,2 0 0,0 0 0,3 0 0,9 0 0,-16 0 0,21 0 0,-10 0 0,1 0 0,9 0 0,-21 0 0,20 0 0,-8 0 0,3 0 0,16 4 0,-22-3 0,31 3 0,-13-4 0,-1 0 0,14 0 0,-31 0 0,26 0 0,-9 3 0,-4-2 0,22 3 0,-5-4 0,3 0 0,21 0 0,-35 0 0,35 0 0,-10 0 0,-4 3 0,32-2 0,-11 3 0,-2-1 0,-20-3 0,-3 1 0,-1 3 0,4-4 0,4 0 0,18 4 0,11-3 0,-43 1 0,-3 0 0,5-2 0,1 0 0,4 0 0,32 0 0,-41 0 0,1 0 0,10 0 0,0 0 0,-10 0 0,0 0 0,-1 0 0,2 0 0,14 0 0,-3 0 0,3 0 0,0 0 0,5 0 0,-10 0 0,-4 0 0,29 0 0,10 0 0,-77 0 0,54 0 0,11 0 0,3 0 0,-31 0 0,-3 0 0,6 0 0,37 0 0,-29 0 0,-3 0 0,6 0 0,-19 0 0,0 0 0,8 0 0,-28 0 0,19 0 0,-7 0 0,-7 0 0,13 0 0,-23 0 0,19 0 0,-2 0 0,-3 0 0,14 0 0,-9 0 0,-4 0 0,12 0 0,-29 0 0,29 0 0,-12 0 0,3 0 0,11 0 0,-28 0 0,27 0 0,-14 0 0,5 0 0,5 0 0,-7 0 0,-4 0 0,21 0 0,-28 0 0,28 0 0,-16 0 0,1 0 0,4 0 0,-5 0 0,-8 0 0,12 0 0,-21 0 0,22 0 0,-9 0 0,3 0 0,2 0 0,-19 0 0,18 0 0,-9 0 0,0 0 0,9 0 0,-5 0 0,-3 0 0,13-3 0,-27 2 0,18-3 0,-15 4 0,-3 0 0,-4 0 0,-9 0 0,2 0 0,5 0 0,0 0 0,0 0 0,2 0 0,-5 0 0,2 0 0,-3 0 0,0 0 0,3 0 0,-2 0 0,9 0 0,3-3 0,0 2 0,6-2 0,-7 3 0,-3 0 0,5 0 0,-9 0 0,10 0 0,-3 0 0,-3 0 0,9 0 0,-5 0 0,1 0 0,4 0 0,-16 0 0,8 0 0,-9 0 0,2 0 0,4 0 0,-8 3 0,14-3 0,-14 3 0,15 0 0,3 1 0,-3 1 0,23-2 0,-22-3 0,33 0 0,-4 0 0,1 0 0,9 0 0,-31 0 0,14 0 0,-10 0 0,-4 0 0,18 0 0,-24 0 0,36 0 0,-9 0 0,-4 3 0,19-2 0,-26 2 0,5-3 0,4 0 0,-26 0 0,30 0 0,-16 0 0,4 0 0,8 0 0,-8 0 0,-4 0 0,16 0 0,-30 0 0,31 0 0,-13 0 0,4 0 0,9 0 0,-2 0 0,-5 0 0,29 0 0,-41 0 0,48 0 0,-13 0 0,0-3 0,-20 2 0,-2 1 0,7-4 0,-1 4 0,4 0 0,-7 0 0,-2 0 0,-3 0 0,1 0 0,20 0 0,0 0 0,-19 0 0,-2 0 0,2 1 0,3-2 0,14-1 0,-4-1 0,3 2 0,-3-1 0,4-1 0,-14 3 0,-3 0 0,-2 0 0,2 0 0,25 0 0,-5 0 0,-2 0 0,2 0 0,5 0 0,-21 0 0,-3 0 0,-1 0 0,0 0 0,4 0 0,-4 0 0,13 0 0,-8 0 0,-2 0 0,-9 0 0,-10 0 0,27 0 0,-31 0 0,32 0 0,-15-4 0,1 3 0,19-3 0,-17 4 0,3 0 0,20 0 0,-37 0 0,56 0 0,-5 0 0,0 0 0,-14 0 0,0 0 0,7 0 0,3 0 0,5 0 0,-18 0 0,-4 0 0,-6 0 0,-1 0 0,8 0 0,-9 0 0,-17 0 0,1 0 0,-33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46.87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537 1 16383,'43'0'0,"-9"0"0,12 0 0,12 4 0,-5-3 0,-1 1 0,-1 0 0,1-2 0,3 0 0,6 0 0,36 5 0,-5-4 0,-27 2 0,0-1 0,34-2 0,-48 0 0,2 0 0,15 0 0,-5 0 0,5 0 0,-7 2 0,2 1 0,26-2 0,-5 3 0,6-4 0,-51 0 0,27 0 0,-15 0 0,-8 0 0,16 0 0,-17 0 0,4 0 0,9 0 0,-27 0 0,22 0 0,-23 0 0,4 0 0,-4 0 0,-6 0 0,1 0 0,9 0 0,-12 0 0,17 0 0,-1 0 0,-4 0 0,14 0 0,-21 0 0,20 0 0,-12 0 0,2 0 0,-2 0 0,-10 0 0,-2 0 0,0 0 0,-3 3 0,0-2 0,-4 2 0,-4-3 0,0 0 0,1 0 0,3 0 0,0 0 0,0 0 0,-3 0 0,2 0 0,-6 0 0,7 3 0,-4-2 0,1 2 0,2-3 0,-5 0 0,8 3 0,3-3 0,0 6 0,6-5 0,-14 2 0,3-3 0,-4 0 0,-3 0 0,6 0 0,-2 5 0,-1-4 0,0 10 0,-6-4 0,2 2 0,-4 3 0,2-6 0,-11 3 0,0-3 0,-7 0 0,5-2 0,-2 2 0,2-6 0,-3 6 0,-7-5 0,6 5 0,-13-3 0,9 1 0,-14-1 0,-3-3 0,4 0 0,-14 0 0,9 0 0,0 0 0,-13 0 0,24 0 0,-35 0 0,12 0 0,0 0 0,-17 0 0,22 0 0,-7 4 0,-6-4 0,28 4 0,-22-4 0,14 0 0,1 0 0,-10 0 0,18 0 0,-19 0 0,6 0 0,4 0 0,-13 0 0,12 0 0,-7 0 0,-7 0 0,23 0 0,-27 0 0,18 0 0,-7 0 0,-7 0 0,23 0 0,-27 0 0,14 0 0,-1 0 0,-13 0 0,14 0 0,-1 0 0,-13 0 0,27 0 0,-23 0 0,7 0 0,7 0 0,-12 0 0,13 0 0,0 0 0,-9 0 0,22 0 0,-22 0 0,9 0 0,0 0 0,-13 0 0,24 0 0,-30 0 0,18 0 0,-3 0 0,-1 0 0,7 0 0,3 0 0,-19 0 0,25 0 0,-29 0 0,17 0 0,-4 0 0,-4 0 0,14 0 0,0 0 0,7 0 0,0 0 0,8 0 0,-15 0 0,13 0 0,-14 0 0,10-4 0,-3 4 0,5-3 0,3 3 0,3 0 0,-1 0 0,8 0 0,6 13 0,-3-7 0,9 11 0,-10-11 0,4 3 0,-4 0 0,1 0 0,1 0 0,0 0 0,15-2 0,-4 1 0,21-1 0,-6-3 0,3 0 0,1-4 0,-9 0 0,14 0 0,3 0 0,-4 0 0,14 0 0,-22 0 0,27 0 0,-13 0 0,7 0 0,7 0 0,-23 0 0,27 3 0,-14-2 0,5 3 0,9-4 0,-14 0 0,3 0 0,2 0 0,-15 0 0,15 0 0,-2 0 0,-7 0 0,17 0 0,-12 0 0,0 0 0,12 0 0,-25 0 0,31 0 0,-2 0 0,-1 0 0,21 0 0,-35 0 0,34 0 0,-19 0 0,-1 0 0,9 0 0,-14 0 0,-4 0 0,17 0 0,-36 0 0,37 0 0,-14 0 0,0 0 0,8 0 0,-14 0 0,-1 0 0,11 0 0,-28 0 0,27 0 0,-14 0 0,1 0 0,12 0 0,-29 0 0,20 0 0,-5 0 0,-8 0 0,18 0 0,-9 0 0,-1 0 0,11 0 0,-20 0 0,15 0 0,-15 0 0,-4 0 0,-5 0 0,-4 0 0,-3 0 0,11 0 0,-7 0 0,3 0 0,1 0 0,-12 0 0,4 0 0,-5 0 0,0 0 0,2 0 0,-5 0 0,5 0 0,-5 3 0,4-3 0,-7 11 0,2-4 0,-6 5 0,0 0 0,0-6 0,-3 6 0,-3-5 0,-1-1 0,-9 0 0,-5-2 0,-2 3 0,-13-3 0,17 2 0,-12-2 0,9 2 0,-3-2 0,-16 3 0,16-6 0,-46 3 0,9-4 0,-8 0 0,-20 0 0,46 0 0,-40 4 0,27-3 0,0 3 0,-4-4 0,29 0 0,-23 0 0,4 0 0,8 0 0,-22 0 0,22 0 0,-7 0 0,-6 0 0,28-3 0,-27 2 0,18-2 0,-7 3 0,-2 0 0,7 0 0,3 0 0,-9 0 0,22 0 0,-22 0 0,4 0 0,4 0 0,-17 0 0,29 0 0,-29 0 0,12 0 0,-3 0 0,-6 0 0,7 0 0,3 0 0,-14 0 0,26 0 0,-25 0 0,12 0 0,-3 0 0,-11 0 0,11 0 0,-1 0 0,-9 0 0,26 0 0,-25 0 0,17 0 0,-4 0 0,-4 0 0,22 0 0,-22 0 0,5 0 0,3 0 0,-9 0 0,7 0 0,10 0 0,-20 0 0,32 0 0,-18 0 0,13 0 0,3 0 0,-3 0 0,11 0 0,-9 0 0,3 0 0,-7 0 0,6 0 0,-5 0 0,12 0 0,-1 0 0,6 0 0,-3 0 0,-1 0 0,-2 0 0,2 0 0,-5 0 0,4 0 0,-2 0 0,1 0 0,5 0 0,-5 0 0,2 0 0,-2 0 0,-1 0 0,3 0 0,-5 3 0,7-2 0,-4 2 0,3-3 0,2 0 0,-4 0 0,4 6 0,1 0 0,4 6 0,2-2 0,0-2 0,0 1 0,0 0 0,8-2 0,3 2 0,5-9 0,3 6 0,-5-5 0,9 2 0,3-3 0,-3 0 0,12 0 0,-8 4 0,0-4 0,8 4 0,-19-4 0,23 0 0,-6 0 0,2 0 0,15 0 0,-8 0 0,0 0 0,12 0 0,-26 0 0,28 0 0,-16 3 0,5-2 0,5 3 0,-21-4 0,25 0 0,-7 0 0,0 0 0,19 0 0,-9 0 0,0 0 0,27 4 0,-35-3 0,0 1 0,5 0 0,36 3 0,1-4 0,-30 1 0,1 1 0,37 1 0,-4-2 0,-35 0 0,-5 0 0,-9-2 0,50 0 0,-32 0 0,5 0 0,8 0 0,-38 0 0,32 0 0,-19 0 0,0 0 0,9 0 0,-16 0 0,1 0 0,9 0 0,-27 0 0,27 0 0,-13 0 0,-1 0 0,9 0 0,-14 0 0,0 0 0,8 0 0,-20 0 0,26 0 0,-18 0 0,8 0 0,-12 0 0,-8 0 0,-3 0 0,3 0 0,-9 0 0,1 0 0,-6 0 0,6 0 0,2 0 0,2 0 0,7 0 0,-11 0 0,10 0 0,-11 0 0,2 0 0,-1 0 0,-2 0 0,0 0 0,5 0 0,-7 0 0,7 0 0,-5 0 0,0 0 0,2 0 0,-6 0 0,6 0 0,-2 0 0,0 0 0,-1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49.18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16383,'50'0'0,"11"0"0,-37 0 0,36 0 0,6 0 0,-6 0 0,-4 2 0,3 1 0,-4-3 0,0 1 0,-3 1 0,4 1 0,30-3 0,-4 0 0,-8 0 0,12 2 0,5 1 0,-28-2 0,-2-1 0,6 3 0,2 0 0,12-1 0,0 1 0,-16-3 0,-2 1 0,-2 2 0,0-1 0,19-1 0,-6-2 0,-9 1 0,-2 0 0,4 0 0,23 0 0,1 0 0,-32 0 0,-2 0 0,-1 0 0,4 0 0,3 0 0,29 0 0,6 0 0,-42 0 0,-3 0 0,18 0 0,-1 0 0,2 0 0,-39 0 0,23 0 0,-25 0 0,-4 0 0,-4 0 0,-6 0 0,1 0 0,6 0 0,-4 0 0,-2 0 0,9 0 0,-15 0 0,11 0 0,-13 0 0,3 0 0,0 0 0,-4 0 0,4 0 0,0 0 0,-3 0 0,2 0 0,1 0 0,-2 0 0,4 0 0,-8 3 0,5-3 0,-2 3 0,0-3 0,2 0 0,-2 0 0,-1 0 0,7 0 0,-9 0 0,9 0 0,-6 0 0,3 0 0,-4 0 0,0 3 0,0-2 0,1 1 0,0-2 0,1 0 0,-4 0 0,4 0 0,-2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51.90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16383,'47'0'0,"-12"0"0,14 3 0,-7 2 0,4 0 0,14-2 0,-22 1 0,34-3 0,3 2 0,-9-3 0,-15 0 0,-1 0 0,1 0 0,5 2 0,4 1 0,32-2 0,1 4 0,-40-5 0,-3 0 0,14 0 0,-3 0 0,-1 0 0,-37 0 0,18 0 0,-11 0 0,0 0 0,2 0 0,-2 0 0,-4 0 0,6 0 0,-11 0 0,0 0 0,2 0 0,-5 0 0,10 3 0,6-2 0,-11 2 0,21-3 0,-6 4 0,-5-3 0,16 2 0,-29 0 0,30-2 0,-18 2 0,41-3 0,4 5 0,-6-4 0,-20 3 0,0 1 0,27-4 0,-4 3 0,15-4 0,-51 0 0,35 0 0,-23 4 0,-3-3 0,3 2 0,-27-3 0,18 0 0,-15 0 0,0 0 0,-3 0 0,-9 0 0,2 0 0,4 0 0,-5 0 0,8 0 0,2 0 0,-3 0 0,14 0 0,-1 0 0,0 0 0,11 0 0,-15 0 0,15 0 0,3 0 0,-11 0 0,22 0 0,-32 0 0,23 0 0,-16 0 0,-4 0 0,-3 0 0,-15 0 0,0 0 0,-4 0 0,0 0 0,4 0 0,0 0 0,-1 0 0,0 0 0,-2 0 0,0 0 0,5 0 0,-7 0 0,7 0 0,-5 0 0,3 0 0,0 0 0,3 0 0,-5 0 0,8 0 0,-12 0 0,9 0 0,-3 0 0,-2 0 0,7 3 0,-10-2 0,7 2 0,-5-3 0,3 0 0,0 0 0,-3 0 0,-1 0 0,-1 0 0,2 0 0,-1 0 0,3 0 0,-6 0 0,3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1:54.62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27 16383,'50'0'0,"6"-4"0,-5 3 0,33-3 0,-38 4 0,50 0 0,-26 0 0,0 0 0,19 0 0,-40 0 0,48 0 0,-1 0 0,-11 0 0,-17 0 0,1 0 0,-18 0 0,-1 0 0,5 0 0,2 0 0,10 0 0,-3 0 0,-1 0 0,0 0 0,3 0 0,27 0 0,0 0 0,-36 0 0,-6 0 0,-9 0 0,47 0 0,-31-4 0,1 3 0,7-3 0,-20 4 0,-1 0 0,6 0 0,-24 0 0,23-4 0,-13 4 0,7-4 0,-11 4 0,-15 0 0,-8 2 0,-5-1 0,5 5 0,8-5 0,0 2 0,2-3 0,0 3 0,-2-2 0,10 5 0,-10-5 0,-10 2 0,5-3 0,1 0 0,5 3 0,8-2 0,-10 1 0,-3-2 0,5 0 0,-5 0 0,0 0 0,5 0 0,-8 0 0,2 0 0,2 0 0,-4 0 0,9 0 0,0 0 0,-2 0 0,10 4 0,-14-4 0,22 4 0,1-4 0,-4 0 0,16 0 0,-29 0 0,35 0 0,-7 0 0,8 0 0,22 0 0,-29 0 0,48 0 0,-15 0 0,1 0 0,-31 0 0,-2 0 0,21 0 0,0 0 0,-15 0 0,-36 0 0,-2 2 0,-16 2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32.79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16383,'27'17'0,"-3"0"0,-12-13 0,5 2 0,-4 1 0,1-4 0,-5 0 0,-1-3 0,2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33.60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0 16383,'27'0'0,"-7"0"0,-8 0 0,-5 0 0,5 0 0,1 0 0,-2 0 0,1 0 0,-6 0 0,3 0 0,0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34.93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16383,'27'0'0,"-2"0"0,-15 0 0,0 0 0,-1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38.95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37 16383,'29'-3'0,"-5"-2"0,-11 4 0,-4-2 0,3 3 0,-5-3 0,5 3 0,-3-3 0,-3 0 0,3-3 0,-3-3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52:40.08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26 16383,'22'-10'0,"-4"2"0,-3 8 0,7-4 0,-6 3 0,15-2 0,-20 3 0,9 0 0,-10 0 0,-1 0 0,-3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34.26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87 16383,'32'-5'0,"8"2"0,-9 3 0,0-3 0,14 2 0,-18-2 0,24 3 0,0 0 0,0 0 0,33 0 0,-34 0 0,6 0 0,5 0 0,-8 0 0,0 0 0,-1 0 0,2 0 0,18 0 0,1 0 0,-15 0 0,-3 0 0,1 0 0,1 0 0,19 2 0,-6 1 0,-5-2 0,5 2 0,4-1 0,20-2 0,-42 0 0,1 0 0,3 0 0,-2 0 0,16 0 0,5 0 0,-3 0 0,-38 0 0,25 0 0,-22 0 0,4 0 0,4 0 0,-14 0 0,4 0 0,5 0 0,-16 0 0,20 0 0,-12 0 0,-1 0 0,-4 0 0,-6 0 0,-3 0 0,13-3 0,-15 2 0,24-3 0,-8 4 0,4 0 0,9-3 0,-10-2 0,-2 1 0,11 0 0,-24 4 0,30 0 0,-26 0 0,36 0 0,-6 0 0,-1 0 0,18-3 0,-24 2 0,3-3 0,11 4 0,-28 0 0,33 0 0,-9 0 0,-3 0 0,17 4 0,-38-3 0,28 2 0,-16-3 0,1 0 0,4 0 0,-15 0 0,0 0 0,-3 0 0,-11 0 0,11 0 0,3 0 0,-4 0 0,14 0 0,-14 0 0,4 0 0,1 0 0,-17 0 0,16 0 0,-8 0 0,3 0 0,11 0 0,-18 0 0,18 0 0,-7 0 0,-2 0 0,8 0 0,-5 0 0,-4 0 0,10 0 0,-19 0 0,19 0 0,-6 0 0,5 0 0,6 0 0,-7 0 0,-3 0 0,9 0 0,-22 0 0,27 0 0,-13 0 0,7 0 0,2 0 0,-19 0 0,23 0 0,-13 0 0,3 0 0,10 0 0,-8 0 0,-1 0 0,14 0 0,-27 0 0,23 0 0,-7 0 0,-7 0 0,13 0 0,-14 0 0,-1 0 0,10 0 0,-21 0 0,21 0 0,-10 0 0,-2 0 0,-1 0 0,-15-3 0,0 3 0,6-3 0,-8 0 0,16 2 0,-8-2 0,2 3 0,2 0 0,-12-3 0,8 3 0,2-7 0,-6 7 0,16-7 0,-8 6 0,0-2 0,4 3 0,-19-3 0,10 2 0,-11-1 0,2 2 0,-4 0 0,0 0 0,0 0 0,1 0 0,1 0 0,-4 0 0,4-3 0,-2 2 0,4-1 0,-4 2 0,3 0 0,-5-3 0,5 2 0,0-1 0,-2 2 0,2 0 0,-3 0 0,-2 0 0,4-3 0,-2 2 0,1-2 0,1 3 0,-4 0 0,1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15.27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46 16383,'27'-3'0,"13"2"0,-12-2 0,7 3 0,10 0 0,-16 0 0,37 0 0,-8 0 0,5 0 0,15 0 0,-15 0 0,-5 0 0,25 0 0,-38 0 0,51 0 0,0 0 0,-10 0 0,-23 0 0,-3 0 0,-4 0 0,-2 0 0,2 0 0,20 0 0,-4 0 0,11 0 0,-19 0 0,-3 0 0,21 0 0,-43 0 0,28 0 0,-17 0 0,-5 0 0,6-3 0,-7 2 0,-7-3 0,13 4 0,-23 0 0,19 0 0,-2 0 0,-7 0 0,12 0 0,-28 0 0,23 0 0,-16 0 0,6 0 0,2 0 0,-1 0 0,-7 0 0,11 0 0,-20 0 0,13 0 0,-10 0 0,-1 0 0,6 0 0,0 0 0,7 0 0,7 0 0,-6-3 0,0 2 0,1-2 0,-14 3 0,14 0 0,-5 0 0,-1 0 0,15 0 0,-20 0 0,29-4 0,-12 3 0,0-3 0,3 4 0,-15 0 0,-3 0 0,13 0 0,-20 0 0,25 0 0,-10 0 0,1 0 0,5 0 0,-22 0 0,12 0 0,-13 0 0,2 0 0,8 0 0,-5 0 0,-1 0 0,5-3 0,-16 2 0,20-2 0,1 3 0,-1 0 0,14 0 0,-9 0 0,-1 0 0,10 0 0,-21 0 0,25 0 0,-2 0 0,0 0 0,19 0 0,-33 0 0,23 0 0,-12 0 0,-3 0 0,14 0 0,-9 0 0,3 0 0,13 0 0,-25 0 0,34 0 0,-17 0 0,3 0 0,-6 0 0,-12 0 0,-8 0 0,14 0 0,-21 0 0,20 0 0,-3 0 0,0 0 0,19 0 0,-26 0 0,31 0 0,-18 0 0,0 0 0,13 0 0,-12 0 0,4 0 0,19 0 0,-32 0 0,44 0 0,-38 0 0,44 0 0,-30 0 0,4 0 0,3 0 0,-20 0 0,5 0 0,10 0 0,-28 0 0,38 0 0,-6 0 0,-5-3 0,23 2 0,-30-2 0,4 3 0,14 0 0,-32 0 0,45 0 0,-8 0 0,0 0 0,-23 0 0,-3 0 0,-4 0 0,43 0 0,-36 0 0,5 0 0,7 0 0,-13 0 0,0 0 0,14 0 0,-33 0 0,28 0 0,-11 0 0,-3 0 0,14 0 0,-16 0 0,1 0 0,14 0 0,-30 0 0,30 0 0,-14 0 0,-3 0 0,17 0 0,-32 0 0,28 0 0,-11 0 0,1 0 0,4 0 0,-5 0 0,-8 0 0,17 0 0,-29 0 0,29 0 0,-12 0 0,3 0 0,11 0 0,-6 0 0,-7 0 0,17 0 0,-31 0 0,26 0 0,-10 0 0,-3 0 0,13 0 0,-31 0 0,31 0 0,-14 0 0,1 0 0,13 0 0,-14 0 0,5 0 0,4 0 0,-22 0 0,17 0 0,-14 0 0,4 0 0,1 0 0,-14 0 0,23 0 0,-8 0 0,4 0 0,8 0 0,-7 0 0,0 0 0,12 0 0,-25 0 0,31 0 0,-8 0 0,4 0 0,16 0 0,-9 0 0,0 0 0,21 0 0,-40 0 0,5 0 0,4 0 0,33 0 0,5 0 0,-35 0 0,-3 0 0,2 0 0,-2 0 0,4 0 0,26 0 0,2 0 0,-31 0 0,0 0 0,32 0 0,5 0 0,-34 0 0,-5 0 0,-5 0 0,41 0 0,-34 0 0,-1 0 0,2 0 0,-35 0 0,6 0 0,-17 0 0,-3 0 0,10 0 0,-4 0 0,15 0 0,-6 0 0,4 0 0,12 0 0,-14 0 0,38 0 0,-6 0 0,3 0 0,25 0 0,-47 0 0,59 4 0,-34-3 0,14 4 0,3-5 0,-21 0 0,-3 0 0,11 0 0,-39 0 0,33 0 0,-22-4 0,4 3 0,-1-2 0,-14 3 0,4 0 0,-2 0 0,-11 0 0,11 0 0,-3 0 0,1 0 0,3 0 0,-18 0 0,-2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37.06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50 16383,'35'-4'0,"-9"4"0,1-4 0,-12 4 0,20 0 0,8 0 0,-1 0 0,35 0 0,-33 0 0,53 0 0,-1 0 0,-6 0 0,-25 0 0,1 0 0,-9 0 0,-2 0 0,-4 0 0,3 0 0,25 0 0,-4 0 0,-4 0 0,8 0 0,3 0 0,-27 0 0,-2 0 0,5 0 0,3 0 0,5 0 0,-1 0 0,-13 0 0,0 0 0,47 0 0,-39 0 0,-4 0 0,-1 0 0,-5 2 0,3 1 0,23-2 0,-4 3 0,11-4 0,-48 0 0,26 0 0,-22 0 0,-3 0 0,4 0 0,-9 0 0,-5 0 0,14 0 0,-23 0 0,27 0 0,-20 0 0,6 0 0,-7 0 0,2 0 0,-6 0 0,16 0 0,-12 0 0,3 0 0,5 0 0,-15 0 0,19 0 0,-12 0 0,6 0 0,-1-3 0,-10 2 0,13-2 0,-4 3 0,3 0 0,2 0 0,-7 0 0,0 0 0,7-3 0,-13 2 0,16-3 0,-12 4 0,10 0 0,0-3 0,5 2 0,-10-2 0,16 3 0,-30 0 0,25-3 0,-23 2 0,20-3 0,-2 4 0,-6 0 0,21 0 0,-15 0 0,10 0 0,7 0 0,-15 0 0,31 0 0,8 0 0,-5 0 0,-18 0 0,-1 0 0,4 0 0,-2 0 0,3 0 0,28 0 0,1 0 0,4 0 0,-31 0 0,-5 0 0,12 0 0,-39 0 0,34-3 0,-19 2 0,5-3 0,5 4 0,-7 0 0,-7 0 0,17 0 0,-29 0 0,25 0 0,-15 0 0,1 0 0,5 0 0,-22-3 0,8 2 0,-10-2 0,0 3 0,6-3 0,-5 2 0,7-2 0,-1 3 0,-3 0 0,0 0 0,2 0 0,-8 0 0,8 0 0,-9 0 0,5 0 0,2 0 0,-3 0 0,9 0 0,-1 0 0,-3 0 0,4 0 0,-13 0 0,-1 0 0,2 0 0,-10 0 0,4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38.76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16383,'29'0'0,"6"0"0,-24 0 0,16 0 0,-5 0 0,0 0 0,9 0 0,5 0 0,0 0 0,25 4 0,-28-3 0,38 7 0,-27-7 0,7 6 0,-6-6 0,-22 2 0,6-3 0,-12 0 0,-8 0 0,0 0 0,0 0 0,4 0 0,4 3 0,-3-3 0,-2 4 0,-6-4 0,10 5 0,-8-3 0,7 3 0,-9-5 0,3 0 0,0 0 0,1 0 0,2 0 0,-6 0 0,6 0 0,-3 0 0,1 0 0,2 0 0,-5 0 0,4 0 0,2 0 0,-3 0 0,5 0 0,-5 0 0,-1 0 0,3 0 0,-2 0 0,-1 0 0,0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56.19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49 16383,'34'0'0,"17"0"0,7 0 0,2 0 0,9 0 0,10 0 0,-2 0 0,2 0 0,0 0 0,6 0 0,1 0 0,7 0 0,-10 0 0,-17-1 0,1 2 0,24 0 0,13 2 0,-4-1 0,-20-1 0,-4-1 0,-1 1 0,0 1 0,-1 0 0,2 0 0,15-2 0,3 0 0,-5 0 0,13 0 0,-5 0 0,-4 0 0,2 0 0,-13 2 0,4 0 0,-13 0 0,23-1 0,-30 1 0,9 0 0,-4 0 0,5-2 0,-3 0 0,0 0 0,2 0 0,22 0 0,-8 0 0,-10 0 0,0 0 0,3 0 0,-28 2 0,-2 1 0,0-2 0,2-1 0,12 3 0,-2-1 0,28-2 0,6 0 0,-38 0 0,-4 0 0,-4 0 0,-2 0 0,2 0 0,12 0 0,5 0 0,9 0 0,-35 0 0,40 0 0,-18 0 0,3 0 0,10 0 0,-15 0 0,0 0 0,9 0 0,-35 0 0,34-4 0,-22 3 0,7-3 0,4 0 0,-8 3 0,0-3 0,19 4 0,-32 0 0,45 0 0,-14 0 0,0 0 0,13 0 0,-44 0 0,32 0 0,-24-4 0,4 3 0,9-2 0,-2-2 0,-1 4 0,27-3 0,-44 4 0,42 0 0,-28-4 0,3 3 0,4-2 0,-11 3 0,-7 0 0,22 0 0,-39 0 0,34 0 0,-19 0 0,1 0 0,8 0 0,-27 0 0,22 0 0,-14 0 0,1 0 0,7 0 0,-2 0 0,0 0 0,18 0 0,-27 0 0,28 0 0,-16 0 0,1 0 0,4 0 0,-22 0 0,22 0 0,-4 0 0,-4 0 0,17 0 0,-12 0 0,0 0 0,7 0 0,-25 0 0,16 0 0,-14 0 0,0 0 0,5 0 0,1-4 0,-1 3 0,19-2 0,-26 3 0,26 0 0,-19 0 0,-2 0 0,-6 0 0,-10 0 0,1 0 0,13 0 0,0 0 0,0 0 0,4 0 0,-17 0 0,10-3 0,-3 2 0,-7-2 0,13 3 0,-16 0 0,20-4 0,1 4 0,-4-4 0,16 4 0,-28 0 0,24 0 0,-17 0 0,3 0 0,1 0 0,-13 0 0,17 0 0,1 0 0,-1 0 0,14 0 0,-22 0 0,27 0 0,-21 0 0,6 0 0,-4 0 0,-16 0 0,6 0 0,-12 0 0,0 0 0,5 0 0,-4 0 0,6 0 0,-6-3 0,-1 3 0,3-3 0,-5 3 0,5 0 0,-5-3 0,12-1 0,-10 1 0,17-1 0,-14 4 0,2 0 0,-8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58.43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50 16383,'61'-3'0,"1"1"0,29-2 0,-17 3 0,-1 2 0,-3-1 0,-3 0 0,3 0 0,22 0 0,6 0 0,-38 0 0,2 0 0,3 0 0,1 0 0,-4 0 0,4 0 0,7 0 0,7 0 0,-8 0 0,-12-2 0,1-1 0,21 1 0,11-1 0,-4 1 0,-20 0 0,-2 0 0,-1 0 0,33-2 0,-1 2 0,-27 1 0,1 1 0,-8 1 0,-6-1 0,-4 0 0,0 0 0,0 0 0,0 0 0,-6 0 0,-8 0 0,37-4 0,-13 3 0,-6-3 0,38 4 0,-46 0 0,3 0 0,4 0 0,33 0 0,1 0 0,-38 0 0,-3 0 0,13 0 0,1 0 0,-9 0 0,-27 0 0,16 0 0,-12 0 0,2 0 0,2 0 0,-13 0 0,17 0 0,-8 0 0,2 0 0,2 0 0,-10 0 0,0 0 0,-2 0 0,-4 0 0,-2 0 0,13 0 0,-15 0 0,19 0 0,-12 0 0,6 0 0,3 0 0,-6 0 0,0 0 0,-6 0 0,-10 0 0,-1 0 0,3 0 0,-1 0 0,21 0 0,0 0 0,4 0 0,9 0 0,-22 0 0,14 0 0,-19 0 0,9-3 0,-9 2 0,-1-2 0,2 3 0,-1 0 0,-3 0 0,11 0 0,-14 0 0,15 0 0,-5 0 0,-1 0 0,-1 0 0,-10 0 0,-1 0 0,0 0 0,4 0 0,4 0 0,0 0 0,6 0 0,-8 0 0,5 2 0,-8-1 0,1 2 0,0-3 0,3 0 0,-5 0 0,8 0 0,-9 0 0,7 0 0,-8 0 0,1 0 0,1 0 0,0 0 0,1-3 0,-3 3 0,0-3 0,0 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04.32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60 16383,'38'0'0,"-5"0"0,8 0 0,-4-4 0,4 3 0,3-2 0,-20 3 0,9 0 0,-16 0 0,-4-3 0,2 3 0,-4-3 0,5 0 0,4 2 0,-8-2 0,10 0 0,-14 3 0,4-3 0,-3 0 0,-2 2 0,5-2 0,0 0 0,1 0 0,3-1 0,-3-1 0,-3 4 0,-1-2 0,0 0 0,0 2 0,1-1 0,2 2 0,-5 0 0,5 0 0,-2 0 0,5 0 0,-4 0 0,8 0 0,-11 0 0,4 0 0,-3 0 0,1 0 0,3 0 0,-4 0 0,7 3 0,-2-3 0,0 3 0,5 0 0,-9-2 0,10 2 0,-3-3 0,0 0 0,11 0 0,3 4 0,4-3 0,11 6 0,-15-6 0,15 2 0,-2-3 0,-7 0 0,8 0 0,-10 0 0,-7 0 0,16 0 0,-24 0 0,25 0 0,-18 0 0,24 0 0,-1 0 0,-3 0 0,24 0 0,-12 0 0,-1 0 0,19 0 0,-42 0 0,36 0 0,-19 0 0,-4 0 0,12 0 0,-32 0 0,33 0 0,-9 0 0,4 0 0,16 0 0,-15 0 0,1 0 0,7 0 0,-35 0 0,30 0 0,-32 0 0,4 3 0,-19 0 0,-1 4 0,3-1 0,7-2 0,10-1 0,2-3 0,-2 0 0,17 0 0,-24 0 0,29 0 0,-12 0 0,0 0 0,8 0 0,-10 0 0,-3 0 0,18 0 0,-27 0 0,27 0 0,-4 0 0,-8 0 0,12 0 0,-32 0 0,22 0 0,-14 0 0,4 0 0,10 0 0,-3 0 0,4 0 0,14 0 0,-22 0 0,28 0 0,-10 0 0,-4 0 0,19 0 0,-17 0 0,3 0 0,14 4 0,-32-3 0,5 3 0,-24-4 0,-4 0 0,11 0 0,4 0 0,20 0 0,-6 0 0,1 0 0,14 0 0,-30 0 0,35 0 0,-17 0 0,4 0 0,25 0 0,-11 0 0,4 0 0,19 0 0,-44 0 0,44 0 0,-24 0 0,-1 0 0,13 0 0,-42 0 0,53 0 0,-7 0 0,-2 0 0,-24 0 0,-1 0 0,17 0 0,6 0 0,1 0 0,-41 0 0,24 0 0,-11 0 0,-3 0 0,19 0 0,-29 0 0,35 0 0,-9 0 0,0 0 0,21 0 0,-14 0 0,-14 0 0,-10 0 0,-40 0 0,6 0 0,-1 9 0,5-4 0,4 4 0,-5-6 0,-1-3 0,-9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06.58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37 16383,'23'0'0,"1"0"0,-15 0 0,4 0 0,7 0 0,2 0 0,0 0 0,9 0 0,-12 0 0,31 0 0,-20 0 0,41 0 0,-18-4 0,1 3 0,-15 3 0,-26-1 0,7 8 0,-9-5 0,20 0 0,5-2 0,-3-2 0,8 0 0,-20 0 0,-3 0 0,1 0 0,-11 0 0,7 0 0,-5 0 0,3-2 0,3 1 0,-2-2 0,9 0 0,-1 2 0,-1-2 0,10-1 0,-12 4 0,22-11 0,-1 6 0,-6-3 0,20 0 0,-33 7 0,39-3 0,-27 4 0,45 0 0,-7 0 0,-1 0 0,13 0 0,-25 0 0,-1 0 0,14 0 0,-32 0 0,57 0 0,-10 0 0,10 0 0,-38 0 0,1 0 0,-4 0 0,-1 0 0,40 0 0,-23 0 0,-4 0 0,-9 0 0,5 0 0,4 0 0,32 0 0,0 0 0,-32 0 0,-4 0 0,0 0 0,-3 0 0,4 0 0,31 0 0,-9 0 0,11 0 0,-35 0 0,1 0 0,21 0 0,-35 0 0,1 0 0,3 0 0,31 0 0,-19 0 0,-8 0 0,-21 0 0,-15 3 0,19 0 0,-23 1 0,-6-1 0,29-3 0,9 0 0,0 0 0,33 0 0,-42 0 0,50 0 0,-20 0 0,-4 0 0,17 0 0,-30 0 0,4 0 0,4 0 0,-33 0 0,13 0 0,-23 0 0,-1 0 0,-8 0 0,0 0 0,1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08.73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143 1 16383,'-23'6'0,"4"-2"0,13-2 0,-3-2 0,-1 0 0,1 0 0,-3 0 0,6 0 0,-6 0 0,3 0 0,0 0 0,-3 0 0,5 0 0,29 3 0,-5-2 0,20 2 0,-14-3 0,-9 0 0,-1 0 0,2 0 0,-1-3 0,0 3 0,2-6 0,-6 5 0,-1-2 0,7 0 0,-6 2 0,10-2 0,-9 3 0,-2 0 0,-6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11.84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1 161 16383,'24'0'0,"-4"0"0,-11 0 0,1 0 0,6 0 0,9 0 0,-3 0 0,18 0 0,-16 0 0,16 0 0,-17 0 0,17 0 0,-4 0 0,0 0 0,14 0 0,-14 0 0,5 0 0,4 0 0,-25 0 0,24 0 0,-12 0 0,4 0 0,9 0 0,-18 0 0,4 0 0,-8 0 0,-6 0 0,-3 0 0,1 0 0,-8 0 0,2 0 0,4 0 0,-6 0 0,16 0 0,-4 0 0,-1 0 0,5 0 0,-16 0 0,9 0 0,1 0 0,-6 0 0,20 0 0,-19-2 0,28 1 0,-3-2 0,0 3 0,23-4 0,-7 3 0,1-6 0,22 2 0,-37 1 0,39-4 0,-3 7 0,-5-3 0,-18 2 0,-1-1 0,4-1 0,-3-1 0,5 0 0,-4 2 0,-1 1 0,42-6 0,-20 5 0,-4 0 0,-5-2 0,2 0 0,5 0 0,-20 5 0,-1-1 0,1-1 0,0-1 0,14 3 0,-1 0 0,-12-2 0,-2 0 0,49 0 0,-40 0 0,-4 0 0,-6 2 0,35 0 0,-29 0 0,-5 0 0,15 0 0,-32 0 0,31 0 0,-13 0 0,0 0 0,14 0 0,-14 0 0,-1 0 0,15 0 0,-36 0 0,29 0 0,-12 0 0,0 0 0,30 0 0,-11 0 0,4 0 0,20 0 0,-46 0 0,34 0 0,-16 0 0,-9 0 0,24 0 0,-43 0 0,49 0 0,-17-5 0,4 4 0,19-3 0,-24 4 0,3 0 0,16 0 0,-40 0 0,5 0 0,5 0 0,39 0 0,4 0 0,-16 0 0,0 0 0,5-4 0,-23 3 0,10 2 0,-4-2 0,10-4 0,-2 0 0,0 4 0,3 1 0,14-3 0,-2 0 0,-29 3 0,-4 0 0,5 1 0,1-2 0,10-1 0,-5-1 0,0 2 0,-6-1 0,3-1 0,-14 3 0,-3 0 0,37 0 0,-28 0 0,-2 0 0,14 0 0,2 0 0,-1-3 0,-44 2 0,13-3 0,-26 4 0,1 0 0,-10 0 0,0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13.83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16383,'57'3'0,"40"0"0,-33-3 0,3 0 0,-6 0 0,6 0 0,9 0 0,7 0 0,-8 0 0,-13 0 0,0 0 0,28 2 0,14 0 0,-4 1 0,-15-3 0,-3 0 0,0 1 0,-1 1 0,0 1 0,4-1 0,-6-2 0,5 0 0,0 0 0,-4 0 0,8 0 0,-4 0 0,-1 0 0,-4 0 0,0 0 0,4 0 0,-2 0 0,6 0 0,-3 0 0,-11 0 0,-5 0 0,-1 0 0,2 0 0,11 0 0,1 0 0,-7 0 0,-2 0 0,-6 0 0,1 0 0,2 0 0,0 0 0,1 0 0,7 0 0,1 0 0,-10 0 0,23 0 0,-3 0 0,3 0 0,-30 0 0,-2 0 0,-2 0 0,2 0 0,11 0 0,-3 0 0,19 0 0,5 0 0,-38 0 0,-4 0 0,-3 0 0,49 0 0,-36 0 0,4 0 0,-2 0 0,-16 0 0,-3 0 0,13 0 0,-31 0 0,31 0 0,-18 0 0,3 0 0,-3 0 0,-19 0 0,-1 0 0,-2 0 0,-7 0 0,23 0 0,-2 0 0,10 0 0,3-4 0,-16 4 0,10-7 0,-1 6 0,-4-2 0,9 3 0,-9 0 0,-1 0 0,15 0 0,-16 0 0,26 0 0,1 0 0,-8 0 0,23 0 0,-33 0 0,40 0 0,-2 0 0,5 0 0,-26 0 0,1 0 0,33 0 0,-1 0 0,9 0 0,-52 0 0,37 0 0,-23 0 0,4 0 0,4 0 0,-31 0 0,6 0 0,-26 0 0,-3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15.19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35 16383,'33'0'0,"13"0"0,13 0 0,-14-3 0,49 2 0,-51-2 0,14 2 0,9 2 0,0-1 0,1 0 0,-4 0 0,3 0 0,0 0 0,5 0 0,-3 0 0,15 0 0,-1 0 0,1 0 0,4 0 0,-12 0 0,4 0 0,1 0 0,-3-2 0,1 0 0,3 0 0,12 1 0,2 1 0,-1-1 0,-12-1 0,-3 0 0,2 0 0,7 2 0,1 0 0,-2 0 0,-15 0 0,-2 0 0,-1 0 0,1 0 0,0 0 0,2 0 0,21 0 0,3 0 0,-11 0 0,-20 0 0,0 0 0,15-1 0,9-2 0,-4 1 0,6 2 0,-3-1 0,-5-2 0,2 0 0,17 3 0,-9 0 0,-15 0 0,5 2 0,3 1 0,-31 0 0,-2 0 0,6 1 0,1-1 0,0-1 0,-3 0 0,18 2 0,-7-3 0,-3 4 0,-41-5 0,22 0 0,-16 3 0,0-2 0,15 2 0,-20-3 0,35 0 0,-12 4 0,4-3 0,13 3 0,-7-4 0,-5 0 0,29 0 0,-41 0 0,7 0 0,6 0 0,39 0 0,4 0 0,-27 2 0,-2 1 0,7-2 0,7 1 0,7 1 0,-15 0 0,0 0 0,1-3 0,4 1 0,-10 0 0,5 1 0,-3 1 0,13-1 0,-2 1 0,7 0 0,2 0 0,-18-1 0,3 0 0,-10 1 0,33 1 0,-3-4 0,3 0 0,-32 0 0,-4 0 0,2 0 0,-4 0 0,21 0 0,-60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18.88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0 136 16383,'29'4'0,"4"-1"0,-15-3 0,23 0 0,11 0 0,5 0 0,34 0 0,5 0 0,-6 0 0,-23 0 0,-3 0 0,9 0 0,-2-1 0,5 2 0,-11 1 0,-2 1 0,-2-2 0,1-1 0,20 3 0,-3-1 0,-3-2 0,3 2 0,4 2 0,-22-1 0,-2 0 0,4 0 0,0 0 0,13 0 0,-5-1 0,-1-2 0,8 3 0,-51-2 0,-20 1 0,16 2 0,-10-4 0,31 4 0,-22-4 0,32 0 0,-17 0 0,4 3 0,8-2 0,-7 2 0,0-3 0,12 0 0,-29 0 0,29 0 0,-7 0 0,-4 0 0,17 0 0,-18 0 0,-1 0 0,5 0 0,-24 0 0,14 0 0,-6-4 0,0 3 0,11-2 0,-18 3 0,27 0 0,-13 0 0,4 0 0,4 0 0,-10 0 0,1 0 0,9 0 0,-22 0 0,32 0 0,-7 0 0,8 0 0,17 0 0,-5 0 0,-3 0 0,18 0 0,-44 0 0,27-4 0,-15 3 0,-8-2 0,16 3 0,-30 0 0,26 0 0,-9 0 0,-1 0 0,10 0 0,-9 0 0,-4 0 0,12 0 0,-29 0 0,29 0 0,-12 0 0,0 0 0,12 0 0,-7 0 0,-4 0 0,22 0 0,-39 0 0,39-4 0,-22 3 0,7-3 0,6 4 0,-24 0 0,34 0 0,-8 0 0,5 0 0,27 0 0,-18 0 0,4 0 0,13 0 0,-44 0 0,38 0 0,-8 0 0,-4 0 0,-16 0 0,-1 0 0,7 0 0,0 0 0,2 0 0,34 0 0,1 0 0,-40-2 0,0-1 0,32 2 0,1-4 0,-28 5 0,-3 0 0,3 0 0,4 1 0,4-2 0,-14-1 0,-1-1 0,0 3 0,1-1 0,20-3 0,0-2 0,-19 3 0,-2 0 0,4 0 0,1-1 0,14-1 0,-4 1 0,3 2 0,-6-2 0,4-1 0,-9 1 0,-2 1 0,-8-1 0,2-2 0,23 1 0,-3-1 0,-5-2 0,3 5 0,7 0 0,-14-5 0,-2 1 0,2 6 0,4 0 0,-4-2 0,5-1 0,-3 0 0,17 1 0,-3 0 0,1 1 0,2-1 0,-15 0 0,1-2 0,-8 1 0,22-5 0,-31 5 0,-6 1 0,-17-1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31.35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16383,'35'0'0,"-9"-3"0,1 3 0,4-3 0,-4 3 0,23 0 0,-9 0 0,1 0 0,13 0 0,-31 0 0,26 0 0,-14 0 0,3 0 0,17 0 0,-14 0 0,50 0 0,-2 0 0,1 3 0,-38-2 0,-3-1 0,3 4 0,-2-4 0,-23 0 0,-18 0 0,2 0 0,8 0 0,-5 0 0,20 0 0,-7 3 0,4-2 0,-5 2 0,-10-3 0,-3 0 0,2 0 0,-7 0 0,11 0 0,15 0 0,-6 0 0,36 4 0,-21-3 0,9 4 0,-8-5 0,-26 0 0,8 0 0,-6 0 0,-3 0 0,9 0 0,-9 0 0,19 0 0,-2 3 0,1-2 0,19 3 0,-29-4 0,39 3 0,-17-2 0,4 3 0,13-4 0,-27 0 0,40 0 0,5 0 0,-6 0 0,-13 0 0,3 0 0,-13 0 0,0 0 0,2 0 0,1 0 0,14 0 0,-4 0 0,1 0 0,-10 0 0,2 0 0,33 0 0,-13 0 0,-21 0 0,-3 0 0,-9 0 0,9 0 0,3 0 0,21 0 0,4 0 0,6 0 0,-38 0 0,4 0 0,0 0 0,-28 0 0,3-2 0,0-3 0,-14 2 0,13 2 0,-11 5 0,20 3 0,-9-3 0,60 0 0,-1-4 0,3 0 0,-22 0 0,-3 0 0,-2 0 0,5 0 0,6 0 0,-19 0 0,-1 0 0,-1 0 0,3 0 0,17 0 0,-5 0 0,0 0 0,1 1 0,4-2 0,-18-1 0,-1-1 0,-1 3 0,3-1 0,11-2 0,0 1 0,-16 2 0,-2 0 0,48 0 0,-38 0 0,-6 0 0,-4 0 0,-1-2 0,2 0 0,19 1 0,6-4 0,18 5 0,-23 0 0,4 0 0,14 0 0,-46 0 0,34 0 0,-22 0 0,-4 0 0,14 0 0,-33 0 0,38 0 0,0 0 0,-1 0 0,-18 0 0,-1 0 0,25 0 0,1 0 0,1 0 0,-37-3 0,26 2 0,-5-2 0,-9 3 0,18 0 0,-41 0 0,29 0 0,-30 0 0,6 0 0,-21-3 0,-3 2 0,-6-1 0,7 2 0,-3 0 0,8 0 0,0 0 0,-3 0 0,-5 0 0,-6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33.68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47 16383,'43'-4'0,"29"0"0,-31 1 0,16 2 0,11 1 0,2-2 0,3 0 0,-3 0 0,5 0 0,-1 2 0,7 0 0,-3-1 0,20-1 0,-2 0 0,2 2 0,4 0 0,-17-2 0,4 0 0,-10 0 0,-18 1 0,0 0 0,18-1 0,10 0 0,-5 0 0,5 2 0,-3 0 0,2 0 0,1 0 0,11 0 0,-5 0 0,-32 0 0,-3 0 0,4 0 0,0 0 0,5 1 0,-6-2 0,-2-2 0,-7 2 0,1 1 0,21-4 0,1 4 0,6 0 0,-44 0 0,32 0 0,-19 0 0,-4 0 0,12 0 0,-13 0 0,0 0 0,13 0 0,-28 0 0,29 0 0,-14 0 0,0 0 0,7 0 0,-26 0 0,28 0 0,-11 0 0,1 0 0,9 0 0,-4 0 0,-8 0 0,22 0 0,-39 0 0,38 0 0,-21 0 0,8 0 0,4 0 0,-26 0 0,25 0 0,-17 0 0,7 0 0,7 0 0,-6 0 0,1 0 0,20 0 0,-31 0 0,36 0 0,-19 0 0,0 0 0,13 0 0,-13 0 0,-4 0 0,17 0 0,-31 0 0,38 0 0,-3 0 0,0 0 0,27 0 0,-41 0 0,42 0 0,-23 0 0,-15 0 0,-6 0 0,-18 0 0,-3 0 0,47 0 0,-1 0 0,0 0 0,17 0 0,-54 0 0,31 0 0,-40 0 0,0 0 0,-13 0 0,-9 0 0,3 0 0,3 0 0,1 0 0,11 0 0,7 0 0,-13 0 0,-1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37.98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89 16383,'27'0'0,"3"-4"0,-13 4 0,1-6 0,9 5 0,-12-2 0,8 0 0,-6-1 0,-3-2 0,9-1 0,-4 0 0,2 1 0,6-2 0,-12 5 0,8 0 0,-9 0 0,6 2 0,-3-5 0,-3 5 0,8-5 0,-10 5 0,11-2 0,-6 0 0,-3 2 0,-1-2 0,-7 3 0,2 0 0,2 0 0,-1 0 0,3 0 0,5 0 0,-3 0 0,22 0 0,-4 4 0,1-3 0,6 2 0,-20-3 0,32 0 0,-17 0 0,32 4 0,-10-3 0,-8 3 0,3-4 0,-29 0 0,0 0 0,-6 0 0,-3 0 0,-3 0 0,6 0 0,-6 0 0,6 0 0,1 0 0,0 0 0,6 0 0,3 0 0,0 0 0,15 0 0,-10 0 0,16 0 0,-16 0 0,19 0 0,-8 0 0,3 0 0,16 0 0,-4 0 0,-4 0 0,30 0 0,-43 0 0,49 0 0,-44 0 0,19 0 0,-31 0 0,36 0 0,12 0 0,7 0 0,-17 3 0,-2-1 0,2 0 0,7 3 0,5 0 0,-21-4 0,-2-1 0,3 3 0,2-1 0,16-1 0,0-2 0,-16 1 0,-2 0 0,-3 0 0,3 0 0,19 0 0,-4 0 0,-1 0 0,2 0 0,4 0 0,-18 3 0,-2-1 0,0-1 0,2 0 0,22 1 0,-4 1 0,1-3 0,-2 0 0,6 0 0,-19 0 0,-3 0 0,-2 0 0,2 0 0,19 0 0,0 0 0,-16 0 0,-2 0 0,-5 0 0,1 0 0,20 0 0,-5 0 0,-9 0 0,2 0 0,4 0 0,-18 0 0,-1 0 0,0 0 0,1 0 0,16 0 0,0 0 0,-20 0 0,-1 0 0,3 0 0,2 0 0,10 0 0,-3 0 0,-1 0 0,-3-2 0,3-1 0,21 2 0,-4-4 0,9 5 0,-54 0 0,36 0 0,-19 0 0,-1 0 0,5 0 0,-21 0 0,-3 0 0,-12 0 0,-10 0 0,-4 0 0,6 0 0,-1 0 0,12 0 0,12-3 0,-7 2 0,27-3 0,-23 4 0,30 0 0,-25 0 0,24 0 0,-16 0 0,-3 0 0,8 0 0,-19 0 0,4 0 0,15 0 0,-16 0 0,38 0 0,-3 0 0,-5 0 0,20 0 0,-27 0 0,0 0 0,-9 0 0,-30 0 0,-1 0 0,-11 0 0,2 0 0,2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39.30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0 16383,'57'4'0,"-1"0"0,41 4 0,-2-5 0,5 0 0,-37-1 0,5 0 0,16 0 0,17 0 0,6 0 0,-4 0 0,-6 0 0,-1 1 0,0 0 0,1-1 0,1 1 0,-1-1 0,3 1 0,5-1 0,-15 0 0,7 0 0,3-1 0,-2 1 0,-6-1 0,-10-1 0,7 1 0,-12-1 0,14-1 0,-13 1 0,11 0 0,7 0 0,3 0 0,2 0 0,-2 0 0,-7 0 0,3 0 0,-3 0 0,0 0 0,-2 0 0,-2 0 0,-1 0 0,4 1 0,-2-1 0,-2 1 0,0 0 0,0-1 0,1 0 0,2 0 0,0 0 0,-6 0 0,-6 1 0,4 0 0,-8 0 0,-2-1 0,24 1 0,7-2 0,-29 1 0,10 0 0,4 0 0,-1 0 0,-8 0 0,14 0 0,-6 0 0,-1 0 0,3 0 0,-1 0 0,1 0 0,3 2 0,1 0 0,-14 0 0,20-1 0,-12 2 0,-2 0 0,5-3 0,-4 0 0,-15 0 0,-38 0 0,-1 0 0,-22 0 0,-10 0 0,-6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40.62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46 16383,'65'0'0,"-2"0"0,-41-2 0,42-3 0,-22 1 0,34-1 0,19 0 0,-16 1 0,5 2 0,0-1 0,-10 0 0,-1 1 0,9-1 0,-3 1 0,10 1 0,2-1 0,-4 1 0,-11 0 0,17 1 0,1 0 0,-13 0 0,12 0 0,6-1 0,-1 1 0,-8 1 0,-2 1 0,-6 0 0,0 0 0,1 0 0,3-2 0,0 1 0,2-1 0,3 0 0,-5 2 0,3-1 0,2 1 0,-3 0 0,-4-1 0,-2-1 0,-4 0 0,-1 0 0,0 0 0,0 0 0,0 0 0,1 0 0,1 0 0,13 0 0,4-1 0,-3 1 0,-13 1 0,-4 1 0,-1 1 0,-5-3 0,9 0 0,3 0 0,-7 1 0,1 0 0,-4 1 0,-1-1 0,-4 0 0,1-2 0,2 1 0,22 0 0,5 0 0,-4 0 0,-18 0 0,-3 0 0,0 0 0,-1 0 0,1 0 0,3 0 0,24 2 0,4 1 0,-13-1 0,-27-2 0,0 1 0,25 1 0,12 0 0,-4 1 0,-23-1 0,-4 0 0,1 0 0,-2-1 0,-1-1 0,3 0 0,19 2 0,4 1 0,-13-1 0,-22-2 0,0 0 0,15 0 0,10 0 0,-6 0 0,2 0 0,-5 0 0,4 0 0,-1 0 0,1 0 0,-8 0 0,-3 0 0,-13 0 0,1 0 0,28 0 0,-5 0 0,-28 0 0,1 0 0,27 0 0,5 0 0,-27 0 0,-3 0 0,-1 0 0,1 0 0,2 0 0,11 0 0,5 0 0,6 0 0,-34 0 0,5 0 0,-25-3 0,-18 2 0,-5-1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7:41.56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58 16383,'66'-4'0,"-11"1"0,8 3 0,9 0 0,6 0 0,2 0 0,-4 0 0,4 0 0,9 0 0,8 0 0,-10 0 0,-20 0 0,2 0 0,10 0 0,13 0 0,6 0 0,-5 0 0,-13 0 0,-2 0 0,-1 0 0,1 0 0,0 0 0,0 0 0,1 0 0,5 0 0,6 0 0,7 0 0,2 0 0,-5 0 0,-12 0 0,-11 0 0,-9 0 0,10 0 0,12 0 0,12 0 0,5 1 0,0-1 0,-7-1 0,-2-1 0,-3 0 0,-3 0 0,2 0 0,-1 2 0,1 0 0,0 0 0,3-2 0,-3 0 0,4-1 0,1-1 0,-5 1 0,-11 0 0,22 3 0,-2-1 0,-5-2 0,11-2 0,3 1 0,-8 1 0,2 2 0,-5 1 0,-1-1 0,0-1 0,-1-1 0,4 1 0,-11 2 0,5 0 0,-2 0 0,-6 0 0,-4 0 0,-6 0 0,1 0 0,5 0 0,0 0 0,1 0 0,2 0 0,0 0 0,-12 0 0,27 0 0,-17 0 0,-3 0 0,5 0 0,-8 0 0,-35 0 0,-30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03.16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56 16383,'46'0'0,"26"0"0,14 0 0,3 0 0,-15 0 0,0 0 0,13 0 0,-1 0 0,8 0 0,-12 0 0,-2 0 0,-3 0 0,2 0 0,-11 0 0,2 0 0,-3 0 0,3 0 0,-3 0 0,5 0 0,0 0 0,5 0 0,-7 0 0,3 0 0,-15 0 0,2 0 0,-9 0 0,-2 0 0,37 0 0,-26 0 0,-4 0 0,-5 0 0,33 0 0,-22 0 0,-9 0 0,13 0 0,-25 0 0,3 0 0,6 0 0,-21 0 0,30 0 0,-16 0 0,4 0 0,8 0 0,-23 0 0,8 0 0,0 0 0,-16 0 0,21 0 0,-10 0 0,-2 0 0,11 0 0,-27 0 0,22 0 0,-20 3 0,6-2 0,-2 2 0,3-3 0,0 3 0,10-3 0,-13 3 0,17-3 0,-8 0 0,2 0 0,2 0 0,-13 0 0,17 0 0,-4 0 0,3 0 0,7 0 0,-11 0 0,0 0 0,-7 0 0,-4 0 0,-6 0 0,13 0 0,-15 0 0,24 0 0,-13 0 0,8 0 0,10 0 0,-20 0 0,25 0 0,-10 0 0,-3 0 0,13 0 0,-27 0 0,27 0 0,-13 0 0,7 0 0,7 0 0,-10 0 0,-1 0 0,5 0 0,-21 0 0,16 0 0,-14 0 0,0 0 0,-6 0 0,-7 0 0,0 0 0,-1 0 0,-2 0 0,-1 0 0,0 0 0,0 0 0,4 0 0,-1 0 0,1 0 0,-3 0 0,5 0 0,-7 0 0,4 0 0,-3 0 0,-2 0 0,-4-14 0,2 8 0,-2-11 0,7 10 0,3 4 0,0-6 0,-4 8 0,0-8 0,-3 6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04.25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905 1 16383,'-31'0'0,"-5"0"0,17 0 0,-21 0 0,20 0 0,-20 0 0,9 0 0,1 0 0,-6 0 0,14 0 0,-40 0 0,33 0 0,-33 0 0,39 0 0,1 0 0,4 0 0,0 0 0,3 0 0,-11 0 0,7 0 0,-3 0 0,-1 0 0,9 0 0,-5 3 0,5-2 0,1 2 0,-3-3 0,6 0 0,-10 0 0,-5 0 0,6 0 0,-8 0 0,13 0 0,-6 3 0,3 0 0,0 1 0,7-1 0,4-3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06.65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1 102 16383,'50'0'0,"-7"0"0,36 0 0,13 0 0,3 0 0,-24 0 0,-2 0 0,6 0 0,-7 0 0,2 0 0,-17 0 0,-2 0 0,0 0 0,2 0 0,11 0 0,-4 0 0,1 0 0,-4 0 0,2 0 0,25 0 0,1 0 0,5 0 0,-22 0 0,-8 0 0,29 0 0,-53 0 0,52 0 0,-21 0 0,-1 0 0,11 0 0,-26 0 0,1 0 0,14 0 0,-33 0 0,33 0 0,-14 0 0,0 0 0,14 0 0,-33 0 0,33 0 0,-20-4 0,1 3 0,8-3 0,-8 4 0,-4 0 0,16 0 0,-30-3 0,31 2 0,-8-2 0,0 3 0,9 0 0,-29 0 0,23 0 0,-9 0 0,-5 0 0,19 0 0,-17 0 0,8 0 0,4 0 0,-23 0 0,29 0 0,-9 0 0,-1 0 0,15 0 0,-32 0 0,31 0 0,-18 0 0,4 0 0,-1 0 0,-15 0 0,-3 0 0,-1 0 0,-13 0 0,10 0 0,-7 0 0,0 0 0,-8 0 0,-1 0 0,-2 0 0,3-3 0,7 2 0,-9-1 0,12 2 0,-16 0 0,12 0 0,-5 0 0,3 0 0,3 0 0,-7 0 0,1 0 0,1 0 0,-7 0 0,4 0 0,-3 0 0,-2 0 0,8 0 0,-4 0 0,12 0 0,-5-3 0,0 2 0,-2-2 0,-10 3 0,3 0 0,6 0 0,-7-3 0,6 2 0,-8-4 0,0-1 0,0-3 0,-2-1 0,-2 2 0,-2-1 0,0 0 0,0-3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08.94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41 16383,'52'-7'0,"-18"5"0,25-6 0,-30 8 0,37 0 0,-27 0 0,44 0 0,-6 0 0,-23 0 0,0 0 0,25 0 0,-29 0 0,1 0 0,25-5 0,0 4 0,-22-1 0,1 0 0,36 2 0,-1 0 0,-26 0 0,-5 0 0,0 0 0,3 0 0,5 0 0,33 0 0,-1 0 0,-34 0 0,0 0 0,20 0 0,-35 0 0,1 0 0,6 0 0,-3 0 0,7 0 0,-4 0 0,2 0 0,19 0 0,5 0 0,0 0 0,-44 0 0,38 0 0,-24 0 0,8 0 0,12 0 0,-11 0 0,1 0 0,21 0 0,-44 0 0,43 0 0,-30 0 0,4 0 0,4 0 0,-33 0 0,27 0 0,-18 0 0,7 0 0,7 0 0,-11 0 0,4-3 0,2 2 0,-19-2 0,18 3 0,-9 0 0,0 0 0,14 0 0,-13 0 0,3 0 0,10 0 0,-26 0 0,26 0 0,-14 0 0,0 0 0,4 0 0,-18 0 0,19 0 0,-10 0 0,4 0 0,5 0 0,1 0 0,0 0 0,14 0 0,-27 0 0,27 0 0,-18 0 0,7 0 0,2 0 0,-7 0 0,-3 0 0,9 0 0,-21 0 0,16 0 0,-5 0 0,-7 0 0,11 0 0,-23 0 0,19 0 0,-8 0 0,3 0 0,6 0 0,-10 0 0,3 0 0,-1 0 0,-13 0 0,4 0 0,-9 0 0,-3-3 0,4 2 0,-4-1 0,3 2 0,2 0 0,-5 0 0,5 0 0,-2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31.07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66 16383,'34'0'0,"3"0"0,-14 3 0,12-2 0,-16 2 0,26-3 0,-3 0 0,3 0 0,21 4 0,-31-3 0,36 3 0,-19-4 0,-4 0 0,7 0 0,-31 0 0,21 0 0,-14 0 0,0 0 0,4 0 0,-12 0 0,0 0 0,0 0 0,-9 0 0,3 0 0,2 0 0,-8 0 0,11 0 0,-7 0 0,6 0 0,2 0 0,3 0 0,-3 0 0,8 0 0,-16 0 0,16 0 0,-4 0 0,3 0 0,6 0 0,-6-4 0,-3 4 0,8-4 0,-16 4 0,22 0 0,-6 0 0,1 0 0,9 0 0,-21 0 0,20 0 0,-8-3 0,4 2 0,6-3 0,-7 4 0,0 0 0,12 0 0,-22 0 0,20 0 0,-25 0 0,25 0 0,-7 0 0,0 0 0,8 0 0,-19 0 0,3 0 0,-2 0 0,-14 0 0,9 0 0,-9 0 0,0 0 0,-2 0 0,1 0 0,-3 0 0,10 0 0,-11 0 0,3 0 0,4 0 0,-5 0 0,16 4 0,-18-4 0,21 4 0,-10-4 0,3 0 0,12 0 0,-6 0 0,3 0 0,8 0 0,-16 0 0,5 0 0,-18 2 0,-6 2 0,4-1 0,12 0 0,2-3 0,23 0 0,-9 0 0,5 0 0,9 0 0,-23 0 0,24 0 0,-11 0 0,-3 0 0,12 0 0,-12 0 0,0 0 0,12 0 0,-29 0 0,30 0 0,-14 0 0,1 0 0,8 0 0,-10 0 0,-3 0 0,13 0 0,-23 0 0,19 0 0,-7 0 0,1 0 0,6 0 0,-15 0 0,19 0 0,-9 0 0,3 0 0,7 0 0,-6 0 0,1 0 0,9 0 0,-26 0 0,25 0 0,-12 0 0,3 0 0,11-4 0,-28 3 0,27-3 0,-14 4 0,5 0 0,14 0 0,-13 0 0,4 0 0,9 0 0,-26 0 0,26 0 0,-9 0 0,-8 0 0,16 0 0,-17 0 0,0 0 0,12 0 0,-25 0 0,21 0 0,-5 0 0,-5 0 0,11 0 0,-20 0 0,15 0 0,-2 0 0,-7 0 0,13 0 0,-15 0 0,1 0 0,9 0 0,-25 0 0,24 0 0,-16 0 0,7 0 0,5 0 0,-8 0 0,2 0 0,7 0 0,-21 0 0,12 0 0,-12 0 0,-2 0 0,9 0 0,-5-3 0,0 2 0,13-2 0,-14 3 0,19-3 0,-10 2 0,-3-2 0,8-1 0,-8 3 0,0-2 0,13-1 0,-20 4 0,29-8 0,-7 0 0,0 2 0,7-5 0,-25 10 0,21-2 0,1 3 0,-8 0 0,27 0 0,-36-3 0,37 2 0,-19-2 0,3 3 0,11 0 0,-19 0 0,3 0 0,-4 0 0,-19 0 0,3 0 0,-5 0 0,-7 0 0,11 0 0,-3 0 0,-2 0 0,0 0 0,-12 0 0,2 0 0,3 0 0,-5-3 0,4 2 0,-2-1 0,-2 2 0,4 0 0,-2 0 0,1 0 0,1 0 0,-4 0 0,4 0 0,-1 0 0,-1 0 0,2 0 0,-4 0 0,4 0 0,-1 0 0,-1 0 0,0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0.22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72 16383,'33'0'0,"17"-3"0,-21 2 0,50-3 0,12-1 0,0 4 0,-23-1 0,2-1 0,-9 0 0,-1 1 0,-1 2 0,2-1 0,22-4 0,-4-1 0,-2 5 0,-2-2 0,3 1 0,21 2 0,-47 0 0,0 0 0,4 0 0,-2 0 0,35 0 0,-5 0 0,-25 0 0,-2 0 0,-1 0 0,4 0 0,3 0 0,36-5 0,1 4 0,-34-3 0,-3-2 0,0 2 0,6-2 0,-43 2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2.58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33 16383,'23'0'0,"-19"0"0,51 0 0,-41 0 0,-1 0 0,3 3 0,-4-2 0,5 2 0,-5-3 0,-6 0 0,6 0 0,1 0 0,-3 0 0,1 0 0,-2-2 0,1 1 0,2-2 0,1 3 0,3 0 0,5-3 0,-3 2 0,9-2 0,-12 0 0,5 3 0,-7-3 0,-1 3 0,8-3 0,-2 2 0,3-2 0,-1-1 0,-10 4 0,9-3 0,-8 3 0,2 0 0,-4 0 0,0 0 0,0 0 0,4 0 0,-3-3 0,-1 2 0,3-1 0,-5 2 0,5 0 0,-3 0 0,-2 0 0,5 0 0,-3 0 0,1 0 0,2 0 0,-5 0 0,4 0 0,-2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2.78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16383,'0'0'0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4.16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6 0 16383,'-3'26'0,"0"-3"0,3-13 0,0-1 0,0-3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5.77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6 16383,'30'0'0,"-7"0"0,-14 0 0,-3 0 0,6-3 0,-5 3 0,4-3 0,-5 3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7.02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16383,'23'0'0,"-4"0"0,-13 0 0,0 0 0,6 0 0,-5 0 0,5 0 0,-4 0 0,-1 0 0,2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7.99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19 16383,'30'-10'0,"-7"2"0,-14 8 0,0 0 0,1 0 0,-1 0 0,3 0 0,-5 0 0,5 0 0,-3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18.792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16383,'23'0'0,"-1"0"0,-15 0 0,5 0 0,0 0 0,2 0 0,-2 0 0,-3 0 0,3 0 0,-1 0 0,1 0 0,-3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29.70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88 16383,'38'-10'0,"-13"0"0,9 3 0,-6 0 0,-3 0 0,0 0 0,0-3 0,-5 2 0,60 0 0,-32 5 0,13 0 0,-14 2 0,-23-1 0,61 2 0,-28 0 0,36 0 0,-53 0 0,14 0 0,0 0 0,-1 0 0,44 0 0,-2 0 0,-4 0 0,-27 0 0,-4 0 0,-3 0 0,-6 0 0,0 0 0,8 0 0,0 0 0,1 0 0,-18 0 0,3 0 0,11 0 0,-24 0 0,28 0 0,-8 0 0,0 0 0,14 0 0,-37 0 0,26 0 0,-19 0 0,0 0 0,9 0 0,-5 0 0,-3 0 0,13 0 0,-27 0 0,22 0 0,-18 0 0,4 0 0,4 0 0,-15 0 0,30 0 0,-22 0 0,33 0 0,-28 0 0,33 0 0,-32 0 0,26 3 0,-14-2 0,-1 3 0,16-4 0,-24 0 0,41 0 0,-1 0 0,-1 0 0,-24 0 0,-1 0 0,-1 0 0,40 0 0,-27 0 0,-5 0 0,8 0 0,-15 0 0,-8 0 0,22 0 0,-36 0 0,48 0 0,-4 0 0,-2 0 0,19 0 0,-33 0 0,-3 0 0,1 0 0,-28 0 0,19 0 0,-7 0 0,1 0 0,16 0 0,-27 0 0,31 0 0,-18 0 0,-1 0 0,9 0 0,-14 0 0,0 0 0,9 0 0,-22 0 0,27 0 0,-9 0 0,-2 0 0,-3 0 0,-22 0 0,-1 0 0,3 0 0,-6 0 0,4 0 0,-5 0 0,-1 0 0,5 0 0,-3 0 0,8 0 0,-7 0 0,2 0 0,-4 0 0,3 0 0,1 0 0,4 0 0,6 0 0,-8 0 0,20 0 0,-2 0 0,2 0 0,6 0 0,-22 0 0,5 0 0,-14 0 0,-1 0 0,0 0 0,1 0 0,-1 0 0,4 0 0,-4 0 0,1 0 0,2-3 0,-5 3 0,5-3 0,1 3 0,-3 0 0,2 0 0,-1-3 0,-3 2 0,7-2 0,-6 3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31.26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63 16383,'26'-6'0,"-6"-2"0,-5 4 0,-4 1 0,12-4 0,-1 3 0,3-3 0,16 0 0,1-1 0,0 3 0,23 2 0,-30 3 0,9 0 0,-18 0 0,-12 0 0,29 0 0,23 0 0,-6 0 0,-5 0 0,-2 0 0,-5 0 0,3 0 0,0 0 0,8 0 0,4 0 0,-2 0 0,-21 0 0,-2 0 0,-7 0 0,-10 0 0,-3 0 0,9 0 0,-12 0 0,12 0 0,-5 0 0,-4 0 0,5 0 0,-15 0 0,10 0 0,-4 0 0,7 0 0,7 0 0,2 0 0,0 0 0,16 0 0,-22 0 0,31 0 0,-18 0 0,3 0 0,5 0 0,-9 0 0,3 0 0,7 0 0,-18 0 0,16 0 0,-8 0 0,-3 0 0,11 0 0,-28 0 0,24 0 0,-21 0 0,6 0 0,-12 0 0,-4 0 0,0 0 0,0 0 0,1 0 0,1 0 0,-1 0 0,-1 0 0,7 0 0,-6 0 0,10 0 0,-10 0 0,3 0 0,-7 0 0,0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44.89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39 137 16383,'-24'0'0,"9"0"0,45-6 0,-14 5 0,23-5 0,-23 3 0,-5-1 0,4 1 0,-5 0 0,3 0 0,7 2 0,-6-1 0,17-2 0,-8 3 0,0-2 0,-4 0 0,-9 2 0,0-4 0,-1 4 0,-1-4 0,2 4 0,0-1 0,-4-6 0,5 6 0,-6-9 0,13 10 0,-7-2 0,8 3 0,-5 0 0,2-2 0,0 1 0,-5-2 0,4 3 0,-5 0 0,0 0 0,2 0 0,-6 0 0,6 0 0,-2 0 0,-1 0 0,3 0 0,5 0 0,-2 0 0,16 0 0,0 0 0,4 0 0,6 0 0,-14 0 0,13 0 0,-4 0 0,0 0 0,13 0 0,-24 0 0,35 0 0,-17 0 0,3 0 0,9 0 0,-30 0 0,20 0 0,-6 0 0,-6 0 0,16 0 0,-8 0 0,0 0 0,9 0 0,-19 0 0,15 0 0,-6 0 0,-5 0 0,10 0 0,-18 0 0,24 0 0,-5 0 0,-5 0 0,14 0 0,-18 0 0,3 0 0,5 0 0,-18 0 0,19 0 0,-2 0 0,-7 0 0,18 0 0,-13 0 0,-1 0 0,9 0 0,-26 0 0,25 4 0,-12-3 0,7 2 0,2-3 0,-15 0 0,20 0 0,-11 0 0,5 0 0,5 0 0,-4 0 0,-4 0 0,12 0 0,-26 0 0,28 0 0,-11 0 0,-3 0 0,8 0 0,-10 0 0,-3 0 0,13 0 0,-30 0 0,24 0 0,-12 0 0,1 0 0,11 0 0,-24 0 0,25 0 0,-5 0 0,-3 0 0,13 0 0,-9 0 0,-4 0 0,17 0 0,-29 0 0,24 0 0,-8 0 0,-4 0 0,17 0 0,-12 0 0,4 0 0,14 0 0,-30 0 0,35 0 0,-17 0 0,4 0 0,19 0 0,-36 0 0,36 0 0,-19 0 0,-1 0 0,21 0 0,-19 0 0,1 0 0,5 0 0,-30 0 0,26 0 0,-10 0 0,1 0 0,9 0 0,-4 0 0,-4 0 0,13 0 0,-28 0 0,24 0 0,-11 0 0,1 0 0,4 0 0,-22 0 0,21 0 0,-12 0 0,4 0 0,8 0 0,-7 0 0,4 0 0,9 0 0,-27 0 0,27 0 0,-13 0 0,-1 0 0,14 0 0,-27 0 0,28 0 0,-16 0 0,5 0 0,5 0 0,-4 0 0,-1 0 0,11 0 0,-28 0 0,26 0 0,-12 0 0,0 0 0,12 0 0,-12 0 0,4 0 0,9 0 0,-23 0 0,29 0 0,-15 0 0,5 0 0,10 0 0,-28 0 0,38 0 0,-12 0 0,4 0 0,14 0 0,-14 0 0,0 0 0,27 0 0,-40 0 0,3 0 0,4 0 0,40 0 0,-5 0 0,-24 0 0,2 0 0,-16 0 0,0 0 0,2 0 0,1 0 0,11 0 0,-5 0 0,-6 0 0,-1 0 0,3 0 0,20 0 0,10 0 0,-32 0 0,-4 0 0,3 0 0,0 1 0,4-2 0,38-3 0,-6 2 0,-33 0 0,-2 0 0,26 2 0,-5 0 0,11 0 0,-46 0 0,35 0 0,-43 0 0,10 0 0,-22-4 0,-5 4 0,14-4 0,3 4 0,-4 0 0,10 0 0,-19 0 0,18 0 0,-4 0 0,-3 0 0,11 0 0,-12 0 0,4 0 0,9 0 0,-25 0 0,24-3 0,-12 2 0,4-3 0,9 4 0,-22 0 0,22 0 0,-9 0 0,0 0 0,13 0 0,-7 0 0,4 0 0,20 0 0,-32 0 0,55 0 0,-21 0 0,13 0 0,15 0 0,-13 0 0,-6 0 0,-24 0 0,-4 0 0,2 0 0,4 1 0,6-2 0,38-3 0,0 2 0,-31-2 0,-6-1 0,-8 4 0,3-2 0,1 1 0,14 2 0,4 0 0,8 0 0,-15 0 0,-5 0 0,25 0 0,-44 0 0,38 0 0,-25 0 0,-1 0 0,3-4 0,-27 3 0,22-2 0,-36 3 0,7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32.43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 16383,'39'0'0,"-6"0"0,13 0 0,-12 0 0,50 0 0,0 0 0,5 0 0,-24 0 0,2 0 0,-7 0 0,0 0 0,-3 0 0,1 0 0,25 0 0,-5 0 0,-6 0 0,2 0 0,5 0 0,-25 3 0,-2-1 0,-1-1 0,0-1 0,2 3 0,-3-1 0,7-2 0,-3 0 0,-8 0 0,-28 0 0,2 0 0,-4 0 0,1 0 0,7 0 0,-2 0 0,-1 0 0,2 0 0,-5 3 0,3-2 0,2 2 0,-5-3 0,23 0 0,1 4 0,3-4 0,11 8 0,-24-7 0,40 7 0,13-2 0,0-1 0,-19 0 0,-1 0 0,-2-4 0,-5 1 0,0 1 0,12-3 0,-2 0 0,-29 0 0,-30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37.10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83 16383,'29'-7'0,"2"-1"0,-13 7 0,9-2 0,-12 3 0,20-4 0,-14 3 0,24-2 0,-14 3 0,3 0 0,2 0 0,-1 0 0,-4 0 0,14 0 0,-21 0 0,26 0 0,-14 0 0,9 0 0,-4 0 0,-18 0 0,4 0 0,-13 0 0,6 0 0,-10 0 0,13 0 0,-8 0 0,17 0 0,2 3 0,-2-2 0,8 3 0,-18-4 0,3 0 0,-8 0 0,-5 0 0,8 0 0,11 0 0,-4 3 0,9-2 0,-21 2 0,8-3 0,-13 0 0,4 0 0,-5 0 0,0 0 0,4 0 0,-2 0 0,7 0 0,-7 0 0,2 0 0,3 0 0,-9 0 0,16 0 0,-4 0 0,2 3 0,10-3 0,-15 3 0,19 1 0,-16-4 0,3 4 0,-6-4 0,-7 0 0,1 0 0,6 0 0,-9 0 0,12 0 0,-1 0 0,3 0 0,11 0 0,-6 0 0,3 0 0,-1 0 0,-10 0 0,9 0 0,-5 0 0,0 0 0,9 0 0,-12 0 0,17-4 0,-1 4 0,0-4 0,10 1 0,-17 2 0,17-6 0,-10 6 0,1-3 0,9 4 0,-21 0 0,25 0 0,-12 0 0,7 0 0,2 0 0,4 0 0,-12 0 0,27 0 0,-39 0 0,38 0 0,-15 0 0,2 0 0,15 0 0,-32 0 0,26 0 0,-9 0 0,-5 0 0,20 0 0,-14 0 0,4 0 0,16 0 0,-29 0 0,41 0 0,-14 0 0,0 0 0,19-4 0,-24 3 0,3-3 0,16 4 0,-40 0 0,46 0 0,-14 0 0,-4 0 0,-20 0 0,-3 0 0,-3 0 0,7 0 0,3 0 0,30 0 0,0 0 0,-28 0 0,-1 0 0,22 0 0,10 0 0,8 0 0,-44 0 0,38 0 0,-17 0 0,1 0 0,22 0 0,-43 0 0,-4 0 0,3 0 0,36 0 0,-9 0 0,-23 0 0,1 0 0,21 0 0,10 0 0,-36-3 0,-3 1 0,5 1 0,-2-1 0,3 0 0,35 2 0,4 0 0,-33 0 0,0 0 0,35-5 0,-46 4 0,1 1 0,2-3 0,-4 1 0,4 2 0,29-4 0,-26 3 0,5-3 0,5 4 0,-26 0 0,37 0 0,-1 0 0,-6 0 0,25 0 0,-37-4 0,4 3 0,-7-3 0,-29 4 0,23 0 0,-13 0 0,3 0 0,1 0 0,-19 0 0,0 0 0,-10 0 0,-6 0 0,3 0 0,4 0 0,4-3 0,-4 2 0,6-2 0,-9 3 0,4 0 0,-2 0 0,-5-2 0,5 1 0,-6-2 0,3 3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39.60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28 16383,'35'-11'0,"11"-1"0,-14 11 0,7-2 0,-1 3 0,-17 0 0,3 0 0,-7 0 0,3 0 0,18 0 0,-17 0 0,38 0 0,-3 0 0,7 0 0,-12 2 0,1 0 0,39-1 0,-5 4 0,-33-5 0,-4 0 0,-8 0 0,30 0 0,-20 0 0,0 0 0,27 0 0,-29 0 0,4 0 0,4 0 0,22 4 0,11-3 0,-12 4 0,-27-5 0,-4 0 0,-2 0 0,-22 0 0,22 0 0,-3 0 0,3 0 0,16 0 0,-10 0 0,1 0 0,14 0 0,-36 0 0,35 0 0,-17 0 0,8 0 0,28 0 0,-34 0 0,6 0 0,5 0 0,-8 0 0,0 0 0,-1 0 0,2 0 0,21 0 0,-5 0 0,0 0 0,1 0 0,4 0 0,-22 0 0,-1 0 0,3 0 0,2 0 0,11 0 0,2 0 0,-9 0 0,-1 0 0,-4 0 0,3 0 0,23 0 0,-4 0 0,-1 0 0,5 0 0,6 0 0,-18-1 0,-2 2 0,-1 1 0,4 0 0,25-2 0,3 1 0,-19 3 0,-1 1 0,2-4 0,2 0 0,-10 0 0,2 2 0,-9-2 0,27-1 0,-27 0 0,10 0 0,-5 0 0,1 0 0,-2 0 0,8 0 0,-2 0 0,-12 0 0,-8 0 0,-2 0 0,-11 0 0,20 0 0,-37 0 0,23 0 0,-14 0 0,16 0 0,6 0 0,27 0 0,-2 0 0,-8 0 0,-16-2 0,-1 0 0,-5 0 0,7 0 0,5 0 0,-11 2 0,0 0 0,-1 0 0,2 0 0,24 0 0,-3 0 0,-3 0 0,9 0 0,7 0 0,-17 0 0,-2 0 0,3 0 0,2 0 0,24 0 0,0 0 0,-24 0 0,-3 0 0,-2 0 0,-2 0 0,0 0 0,-12 0 0,-26-3 0,0 3 0,-30-3 0,-2 3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1.85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44 16383,'38'-4'0,"-10"4"0,18-4 0,-11 1 0,64 2 0,-39-1 0,2 0 0,-7 2 0,4 0 0,8-1 0,6-2 0,-8 2 0,-15 0 0,1 0 0,21-1 0,10 0 0,-2 0 0,17 2 0,-3 0 0,-4 1 0,4-2 0,-12 0 0,5-2 0,-4 1 0,15 2 0,-3-1 0,3-2 0,4 0 0,-10 2 0,4 1 0,-11 1 0,-18-1 0,-1 0 0,20 0 0,11 0 0,-6 0 0,6 0 0,-4 0 0,-1 0 0,1 0 0,-22 0 0,2 0 0,-11 0 0,22 0 0,-23-1 0,-4 2 0,-15 5 0,-5-2 0,0 7 0,-4-7 0,40 0 0,-24-4 0,47 0 0,-13 0 0,-1 0 0,-26 0 0,-2 0 0,2 0 0,3 0 0,5 0 0,-10 0 0,-2 0 0,0 0 0,2 0 0,23 0 0,-1 0 0,-21 0 0,-2 0 0,6 0 0,1 0 0,8 0 0,-5 0 0,5 0 0,-7 0 0,2 0 0,32 0 0,1 0 0,-34 0 0,0 0 0,35 0 0,0 0 0,-40 0 0,-4 0 0,1 0 0,43 0 0,-22 0 0,-5 0 0,-18 0 0,-2 0 0,2 0 0,1 0 0,4 0 0,38 0 0,-13 0 0,-25 0 0,1 0 0,20 0 0,0 0 0,11 0 0,-46 0 0,30 0 0,-12 0 0,-4 0 0,33 0 0,-44 0 0,9 0 0,5 0 0,35 0 0,4 0 0,-37 0 0,-1 0 0,23 0 0,1 0 0,10 0 0,-54 0 0,41 0 0,-29 0 0,5 0 0,-3 0 0,-27 0 0,12 0 0,-5 0 0,-7 0 0,7 0 0,-17 0 0,3 0 0,6-4 0,-4 3 0,3-2 0,1 3 0,-12 0 0,8 0 0,2-3 0,-3 2 0,14 1 0,-13 1 0,17 5 0,11-5 0,-3 3 0,41-4 0,-11 0 0,0 0 0,-22 0 0,-3 0 0,-1 0 0,7 0 0,5 0 0,35 0 0,-48 0 0,2 0 0,11-2 0,-4-1 0,1 2 0,31-3 0,-54 4 0,-2 0 0,-29 0 0,-7 0 0,-6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3.44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90 16383,'47'-8'0,"22"-8"0,-28 6 0,35-11 0,-42 16 0,44-7 0,5 11 0,0-4 0,-17 5 0,-1 0 0,5 0 0,11 0 0,7 0 0,-16 0 0,-1 0 0,2 0 0,2 0 0,-8 1 0,3-1 0,-3-1 0,5-1 0,-2-1 0,6 2 0,2 1 0,7-3 0,-7 0 0,-3 3 0,-10 0 0,1 0 0,11 0 0,0 0 0,-6 0 0,-19 0 0,-4 0 0,17 0 0,-39 0 0,39 0 0,-22 0 0,7 0 0,6 0 0,-11 0 0,-3 0 0,8 0 0,-30 0 0,20 0 0,-18 0 0,4 0 0,-9 0 0,-5 0 0,-5 0 0,5 0 0,7 0 0,8 0 0,2 0 0,16 0 0,-12 0 0,3 0 0,-15 0 0,-12 0 0,-3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4.93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16383,'27'0'0,"9"0"0,-5 0 0,0 0 0,30 0 0,-30 0 0,51 0 0,-16 0 0,4 0 0,20 0 0,-46 0 0,40 0 0,-32 0 0,4 0 0,-5 0 0,-27 0 0,1 0 0,-16 0 0,-3 0 0,5 0 0,-3 0 0,3 0 0,2 0 0,-6 0 0,12 0 0,-1 0 0,-3 0 0,7 0 0,-11 0 0,2 0 0,-1 0 0,-5 0 0,5 0 0,-3 0 0,1 0 0,1 0 0,-4 0 0,4-3 0,-1 3 0,0-3 0,-1 3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6.964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56 16383,'43'0'0,"13"-4"0,-19 0 0,24-4 0,-25 3 0,26-2 0,-25 6 0,40-7 0,-11 7 0,4-4 0,20 5 0,-46 0 0,52 0 0,-24 0 0,4 0 0,13 0 0,-19 0 0,1 0 0,12 0 0,-44 0 0,38 0 0,-24 0 0,4 0 0,4 0 0,-16 0 0,-3 0 0,13 0 0,-31 0 0,21 0 0,-22 0 0,-1 0 0,-7 0 0,-2 0 0,-2 0 0,8 0 0,-1 0 0,0 0 0,13 0 0,-12 0 0,13 0 0,-11 0 0,-3 0 0,-3 0 0,-8 0 0,5 0 0,1 0 0,-2 0 0,12 0 0,-9 0 0,7 0 0,-1 0 0,-6 0 0,5 0 0,2 0 0,0 0 0,3 0 0,-3 0 0,-7 0 0,-2 0 0,-6 0 0,3 0 0,1-2 0,0 1 0,-1-2 0,0 3 0,3 0 0,1 0 0,0 0 0,2-3 0,-7 2 0,7-2 0,-8 3 0,2 0 0,-36 13 0,20-8 0,-24 9 0,28-12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8.68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402 43 16383,'-48'0'0,"-12"0"0,35 0 0,-24 0 0,13 0 0,0 0 0,3 0 0,13 0 0,3 0 0,-10 0 0,14 0 0,-10 0 0,13 0 0,5 0 0,39-7 0,-13 6 0,40-5 0,-37 6 0,31 0 0,-12 0 0,7 0 0,11-4 0,-28 3 0,39-3 0,-2 4 0,1 0 0,-18 0 0,3 0 0,35 0 0,-5 0 0,-30 0 0,-4 0 0,-6 0 0,50 0 0,-32 0 0,0 0 0,8 0 0,-26 0 0,1 0 0,-1 0 0,-27 0 0,8-3 0,-6 2 0,-3-2 0,5 3 0,-2 0 0,-3 0 0,9 0 0,-13 0 0,6 0 0,-10 0 0,-1 0 0,3 0 0,-2-3 0,3 3 0,-1-3 0,-5 3 0,5 0 0,1 0 0,-3 0 0,9-3 0,-12 2 0,6-2 0,-7 3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49.82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31 16383,'44'-4'0,"-8"3"0,0-5 0,-14 5 0,23-6 0,-3 6 0,3-3 0,16 4 0,-14 0 0,3 0 0,6 0 0,-28 0 0,27 0 0,-14 0 0,1 0 0,8 0 0,-23 0 0,0 0 0,-4 0 0,-13 0 0,7 0 0,-1 0 0,-2 0 0,2 0 0,-6 0 0,-1 0 0,-1 0 0,2-3 0,-1 3 0,0-3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8:51.82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71 16383,'31'0'0,"-5"0"0,-3-4 0,-8 4 0,16-7 0,-4 6 0,3-5 0,6 5 0,-14-5 0,19 5 0,-6-2 0,1 0 0,14 2 0,-25-2 0,24 3 0,-13 0 0,0 0 0,0 0 0,-11 0 0,0 0 0,12-3 0,-14 2 0,32-3 0,-7 4 0,8 0 0,22 0 0,-13 0 0,3 0 0,16 0 0,-44 0 0,43 0 0,-30 0 0,4 0 0,9 0 0,-33-3 0,33 2 0,-9-2 0,1 3 0,19 0 0,-19 0 0,-5 0 0,12 0 0,-39 0 0,34 0 0,-18 0 0,3 0 0,10 0 0,-18 0 0,36 0 0,-3 0 0,4 0 0,11 0 0,-18 0 0,-12 0 0,5 0 0,-36 0 0,5 0 0,-5 0 0,-10 0 0,13 0 0,-9 0 0,3 0 0,-5 0 0,-6 0 0,6 0 0,-9 0 0,16-3 0,-5 2 0,4-2 0,5 3 0,-12 0 0,8 0 0,-9 0 0,-1 0 0,6 0 0,4 0 0,3 0 0,19 0 0,-20 0 0,25 0 0,-19 0 0,0 0 0,-3 0 0,-18 0 0,13 0 0,-8 0 0,6 0 0,2 0 0,-5 0 0,3 0 0,-5 0 0,-6 0 0,5 0 0,-1 0 0,0 0 0,5 0 0,-5 0 0,0 0 0,2 0 0,-7 0 0,1 0 0,5 0 0,-8 0 0,12 0 0,-9 0 0,3 0 0,-1 0 0,-5-3 0,8 3 0,-5-3 0,9 3 0,2 0 0,-6 0 0,11 0 0,-11 0 0,13 0 0,-3 0 0,-3 0 0,9 0 0,-4 0 0,0 0 0,12 0 0,-18-3 0,19 2 0,-18-2 0,10 3 0,-19 0 0,0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6:48.65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8 16383,'45'4'0,"0"-1"0,-6-3 0,12 0 0,11 0 0,-4 0 0,-7 0 0,1 0 0,9 0 0,-1 0 0,4 0 0,-7 0 0,-2 0 0,-1 0 0,-3 0 0,31 0 0,-45 0 0,13 0 0,-13 0 0,12 0 0,4 0 0,27 0 0,9 0 0,7 0 0,-47 0 0,41 0 0,-14 0 0,-4 0 0,23 0 0,-31 0 0,5 0 0,-2 0 0,-31 0 0,15 0 0,-12 0 0,-3 0 0,14 0 0,-25 0 0,29 0 0,-12 0 0,0 0 0,3 0 0,-23 0 0,0 0 0,-10 0 0,1 0 0,-5 0 0,14 0 0,-10 0 0,19 0 0,-4 0 0,-1 0 0,10 0 0,-10 0 0,5 0 0,5 0 0,-14 0 0,23 0 0,-3 0 0,0 0 0,17 0 0,-29 0 0,31 0 0,-11 4 0,-3-3 0,24 2 0,-36-3 0,36 0 0,-19 0 0,0 0 0,14 0 0,-20 0 0,5 0 0,10 0 0,-28 0 0,33 0 0,-14 0 0,-1 0 0,15 0 0,-32 0 0,37 0 0,-13 0 0,1 0 0,18 0 0,-18 0 0,-1 0 0,25 0 0,-47 0 0,53 0 0,-17 0 0,-1 0 0,-18 0 0,-4 0 0,-3 0 0,44 0 0,-33 0 0,1 0 0,7 0 0,-13 0 0,0 0 0,14 0 0,-43 3 0,12 1 0,-19 2 0,11 1 0,0-3 0,18 0 0,-21-4 0,25 0 0,-7 0 0,4 0 0,9 0 0,-23 0 0,24 0 0,-6 0 0,-3 0 0,30 0 0,-11 0 0,4 0 0,26 0 0,-50 0 0,49 0 0,-18 0 0,-1 0 0,-25 0 0,1 0 0,37 0 0,-6 0 0,-20 0 0,-3 0 0,-1 0 0,3 0 0,6 0 0,31 0 0,-48 0 0,2 0 0,14 0 0,-3 0 0,3 0 0,-3 0 0,4 0 0,-16 0 0,-1 0 0,1 0 0,0 0 0,14-3 0,-1 1 0,-8 1 0,-2 1 0,-3-3 0,1 1 0,22 2 0,-4 0 0,-1 0 0,-3-2 0,4-1 0,-18 3 0,-2-1 0,0-1 0,2-1 0,11 3 0,-4 0 0,6 0 0,-9 1 0,3-2 0,36-3 0,-6 2 0,-25 0 0,0 0 0,-14 2 0,-1 0 0,5 0 0,2 0 0,16 0 0,-8 0 0,-24-3 0,30 2 0,-51-1 0,30 2 0,-1 0 0,2 0 0,0 0 0,1 0 0,10 0 0,6 0 0,-9 0 0,-2 0 0,0 0 0,1 0 0,25-3 0,-5 1 0,-1 0 0,-5 0 0,3-1 0,-22 3 0,-4 0 0,44 0 0,3 0 0,-38 0 0,-1 0 0,4 0 0,-33 0 0,27 0 0,-18 0 0,-6 0 0,-10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02.446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63 16383,'24'-11'0,"15"-4"0,-10 9 0,3-5 0,12 7 0,-20 1 0,43 3 0,-22 0 0,7 0 0,6 0 0,-1 0 0,0 0 0,-2 0 0,3 0 0,30 0 0,3 0 0,-17 0 0,0 0 0,1 1 0,3-2 0,-8 0 0,2-2 0,-9 2 0,31-1 0,-30 0 0,8 0 0,-5 1 0,1 0 0,-4 2 0,8-1 0,0 0 0,7 0 0,-3 0 0,-16 0 0,-2 0 0,-2 0 0,1 0 0,18 0 0,-4 0 0,-2 0 0,-2 0 0,5 0 0,-16 0 0,-1 0 0,-3 0 0,2 0 0,20 0 0,-3 0 0,-1 0 0,4 0 0,5 0 0,-24 0 0,-2 0 0,6 0 0,0 0 0,5 0 0,-3 0 0,21 0 0,1 0 0,1 4 0,-46-3 0,34 3 0,-9-4 0,-8 0 0,33 0 0,-48 0 0,44 4 0,-21-3 0,-5 3 0,14-4 0,-21 0 0,1 0 0,9 4 0,-29-3 0,23 2 0,-9-3 0,-1 0 0,11 0 0,-11 0 0,-3 0 0,18 0 0,-34 0 0,38 4 0,-21-3 0,8 3 0,4-4 0,-26 0 0,30 0 0,-16 0 0,8 0 0,4 0 0,-4 0 0,-8 0 0,22 0 0,-36 0 0,32 0 0,-16 0 0,-3 0 0,13 0 0,-31 0 0,31 0 0,-13 0 0,3 0 0,6 0 0,-7 0 0,-3 0 0,14 0 0,-27 0 0,27 0 0,-18 0 0,3 0 0,5 0 0,-9 0 0,-4 0 0,8 0 0,-21 0 0,17 0 0,-10 0 0,3 0 0,3 0 0,-9 0 0,17 0 0,-8 0 0,2 0 0,-2 0 0,-11 0 0,-3 0 0,-2 0 0,-3 0 0,1 0 0,5 0 0,-5 0 0,2 0 0,-3 0 0,-3 0 0,5 0 0,-4 0 0,5 0 0,-6 0 0,-1 0 0,3 0 0,-1 0 0,2 0 0,3 0 0,-9 0 0,12 0 0,-1 0 0,0 0 0,9 3 0,-5-2 0,-1 2 0,-1-3 0,-10 0 0,-1 0 0,0 0 0,4 3 0,3-2 0,-2 2 0,1-3 0,-8 0 0,5 0 0,-2 0 0,-1 0 0,3 0 0,-6 0 0,6 0 0,-3 0 0,3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03.931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33 16383,'20'-11'0,"-3"3"0,-11 8 0,0 0 0,9-3 0,-4 2 0,11-1 0,-1-2 0,-3 4 0,13-4 0,-16 4 0,21 0 0,-5 0 0,0 0 0,19 0 0,-8 0 0,-4 0 0,6 0 0,-31 0 0,10 0 0,-16 0 0,2 0 0,-3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06.463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7 16383,'42'-3'0,"4"0"0,-23 3 0,13 0 0,-10 0 0,25 0 0,1 0 0,4 0 0,22 0 0,-8 0 0,0 0 0,26 0 0,-46 0 0,47 0 0,-23 0 0,-7 0 0,4 0 0,-42 0 0,5 0 0,-21 0 0,-4 0 0,0 0 0,1 0 0,10 0 0,-2 0 0,3 0 0,-5 0 0,-6 0 0,-1 0 0,3 0 0,1 0 0,1 0 0,12 0 0,-13 3 0,18-2 0,-9 1 0,0-2 0,5 0 0,-2 4 0,1-3 0,20 6 0,-22-6 0,31 6 0,-18-2 0,3-1 0,-3 0 0,-19-4 0,9 3 0,-5-2 0,-1 2 0,6-3 0,-1 3 0,-3-2 0,12 3 0,-19-2 0,15-1 0,-5 2 0,0-3 0,-1 0 0,-12 0 0,-4 3 0,3-3 0,-1 3 0,16-3 0,0 0 0,3 0 0,6 0 0,-13 0 0,13 0 0,3 0 0,-6 0 0,21 0 0,-7 0 0,4 0 0,27 0 0,-34 0 0,40 0 0,-21 0 0,-5 0 0,-18 0 0,-27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09.185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43 16383,'46'-14'0,"-10"1"0,15 5 0,2 4 0,5 0 0,19 4 0,-38 0 0,32 0 0,-37 0 0,26 0 0,-9 0 0,-8 0 0,17 0 0,-19 0 0,1 0 0,13 0 0,-27 0 0,27 0 0,-22 0 0,-1 0 0,-16 0 0,-10 0 0,5 0 0,0 0 0,1 0 0,-2 0 0,-2 0 0,2 0 0,5 0 0,-4 0 0,7 0 0,-10 0 0,15 0 0,-5 0 0,7 0 0,7 0 0,-1 0 0,-5 0 0,14 4 0,-16-3 0,22 2 0,-7-3 0,-3 0 0,14 0 0,-9 4 0,5-3 0,-8 9 0,-17-9 0,-5 8 0,0-8 0,14 2 0,21-3 0,-4 0 0,37 4 0,-35-3 0,47 3 0,0-4 0,-10 0 0,-22 0 0,2 0 0,-12 0 0,-2 0 0,0 0 0,2 0 0,17 0 0,-4 0 0,1 0 0,-1 0 0,4 0 0,-13 0 0,-3 0 0,1 0 0,1 0 0,16 0 0,0 0 0,-8 0 0,-1 0 0,-7 0 0,3 0 0,23 3 0,-5-1 0,-9 0 0,3 0 0,2 1 0,25-3 0,-47 0 0,1 0 0,1 0 0,-5 0 0,0 0 0,29 0 0,-22 4 0,-8-3 0,7 2 0,-19 1 0,-4-3 0,8 2 0,-28-3 0,11 0 0,-16 0 0,0 0 0,-5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11.36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0 14 16383,'31'0'0,"3"0"0,-16 0 0,29 0 0,25 0 0,-1 0 0,-1 1 0,7-2 0,2-2 0,1 0 0,-4 2 0,3 1 0,-1-2 0,5 0 0,-10 0 0,-20 2 0,1 0 0,17 0 0,10 0 0,-11 0 0,24 0 0,2 0 0,3 0 0,-36 2 0,-4 1 0,3-3 0,0 1 0,2 4 0,-4 0 0,10-4 0,1 3 0,-5-4 0,-38 0 0,13 0 0,-23 0 0,6 0 0,-14 0 0,6 3 0,-6-2 0,10 2 0,1-3 0,1 0 0,5 0 0,-12 0 0,12 0 0,-2 0 0,2 0 0,9 3 0,3 2 0,-6-1 0,21 3 0,-29-3 0,24 4 0,-17-4 0,2 3 0,2-6 0,-13 2 0,17 0 0,-4 2 0,0-1 0,9 0 0,-10-1 0,1-2 0,9 6 0,-18-6 0,19 6 0,-6-6 0,-5 6 0,20-7 0,-21 3 0,28-3 0,-8 0 0,-7 0 0,19 0 0,-29 0 0,30 0 0,-6 0 0,-3 0 0,25 0 0,-18 0 0,23 0 0,-11 0 0,-19 0 0,7 0 0,-31 0 0,21 0 0,-19 0 0,-5 3 0,-10-2 0,-6 2 0,-4-3 0,12 0 0,-1 0 0,0 0 0,1 0 0,-12-3 0,11 2 0,-7-1 0,6 2 0,2-3 0,-1-1 0,0 0 0,1 0 0,-9 4 0,5-3 0,-2 0 0,-3-1 0,2 1 0,-9 3 0,5-9 0,-2-2 0,-3 0 0,-1 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42.58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43 16383,'40'-7'0,"1"-2"0,-11 5 0,-2 0 0,17-4 0,-5 8 0,-3-7 0,13 6 0,-27-2 0,22 3 0,-21 0 0,21 0 0,-18 0 0,6 0 0,-5 0 0,1 0 0,-2 0 0,13 0 0,-16 0 0,25 0 0,-16 0 0,3 0 0,-15 0 0,-9 0 0,-5 0 0,5 0 0,5 0 0,-3 0 0,22 0 0,-16 0 0,20 0 0,-13 0 0,-5 0 0,5 0 0,-12 0 0,5 0 0,12 0 0,-8 3 0,22-2 0,-15 2 0,15-3 0,-2 0 0,-7 0 0,17 0 0,-17 0 0,4 0 0,4 0 0,-22 0 0,32 0 0,-7 0 0,4 0 0,14 0 0,-33 0 0,38 0 0,-17 0 0,-1 0 0,12 0 0,-17 0 0,4 0 0,14 0 0,-29 0 0,41 0 0,5 5 0,-5-4 0,-18 2 0,3-1 0,-9-2 0,-2 0 0,-2 0 0,1 0 0,23 0 0,-3 0 0,-6 0 0,5 0 0,5 0 0,-21 0 0,-2 0 0,3 0 0,1 0 0,12 0 0,-5 0 0,5 0 0,-8 0 0,4 0 0,-12 0 0,-2 0 0,47 0 0,-32 0 0,1 0 0,-9 0 0,-2 0 0,-3 0 0,1 0 0,22 0 0,-4 0 0,-1 0 0,-3 0 0,4 0 0,26 0 0,-4 0 0,-40 0 0,-4 0 0,-4 0 0,44 0 0,-25 0 0,5 0 0,9 0 0,-16 0 0,-3 0 0,18 0 0,-38 0 0,38 0 0,-19 0 0,3 0 0,11 0 0,-14 0 0,-1 0 0,4 0 0,-29 0 0,28 0 0,-8 0 0,0 0 0,19 0 0,-36 0 0,48 0 0,-23 0 0,9 0 0,8 0 0,-8 0 0,-9 0 0,23 0 0,-45 0 0,35 0 0,-17 0 0,-8 0 0,11 0 0,-22 0 0,4 0 0,-1 0 0,-17 0 0,-1 0 0,-4 0 0,-7 0 0,9 0 0,0 0 0,-5 0 0,12 0 0,-16 0 0,20 0 0,-4 0 0,0 0 0,13 0 0,-12 0 0,6 0 0,2 0 0,-13 0 0,9 0 0,-7 0 0,-4 0 0,7 0 0,-10 0 0,2 0 0,-3 0 0,-8 0 0,3 0 0,-5 0 0,11 0 0,-9 0 0,9 0 0,-8 0 0,-1 0 0,3 0 0,-5 0 0,4 0 0,-1 0 0,6 0 0,-6 0 0,9 0 0,-8 0 0,2 0 0,-1 0 0,-5 0 0,5 0 0,-3 0 0,0 0 0,3 0 0,-3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44.760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30 16383,'16'-16'0,"-2"2"0,-8 14 0,3 0 0,11 0 0,-5 0 0,33 0 0,-3 0 0,7 0 0,19 0 0,-28 4 0,55-3 0,-46 0 0,0 1 0,47 2 0,-21-4 0,-3 1 0,-3 3 0,6-4 0,5 0 0,-21 2 0,-2 1 0,3-3 0,2 1 0,15 4 0,-5 0 0,4-3 0,-10 0 0,2 0 0,-19-1 0,-2-2 0,48 5 0,-37-4 0,1 1 0,30 2 0,5-3 0,-37 0 0,-4 0 0,1 0 0,-3 0 0,1 0 0,16 0 0,3 0 0,-1 0 0,-23 0 0,1 0 0,4 0 0,-22 0 0,22 0 0,-4 0 0,-5 0 0,20 0 0,-28 0 0,34 0 0,-9 0 0,-1 0 0,22 0 0,-14 0 0,5 0 0,15 5 0,-37-4 0,44 3 0,-15-4 0,1 0 0,-29 0 0,1 0 0,29 0 0,1 0 0,4 0 0,-50 0 0,23 0 0,-35 0 0,-1 0 0,-13 0 0,-7 0 0,3 0 0,0 0 0,8 0 0,3 0 0,-2 0 0,6 0 0,-14 0 0,-3 0 0,-7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49.879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1 16383,'31'0'0,"1"0"0,-12 0 0,-2 0 0,10 0 0,-14 0 0,17 0 0,-4 0 0,0 0 0,13 0 0,-8 0 0,4 0 0,9 0 0,-22 0 0,18 0 0,-19 0 0,0 0 0,-10 0 0,-3 0 0,-2 0 0,5 0 0,1 0 0,1 0 0,9 0 0,-5 0 0,14 0 0,-2 0 0,1 0 0,9 0 0,-4 0 0,3 0 0,12 0 0,-19 3 0,29-2 0,-9 2 0,-1-3 0,21 0 0,-34 0 0,40 0 0,-30 0 0,42 0 0,-1 0 0,-5 0 0,-19 0 0,0 0 0,-13 0 0,-3 0 0,4 0 0,1 0 0,13 2 0,-4 1 0,-5-2 0,9 1 0,3 1 0,24-3 0,-42 0 0,1 0 0,2 0 0,-1 0 0,29 0 0,-1 0 0,-26 0 0,-3 0 0,4 0 0,-1 0 0,4 0 0,30 0 0,1 0 0,-28 0 0,-3 0 0,-2 0 0,-1 0 0,3 0 0,22 0 0,0 0 0,-30 0 0,-1 0 0,25-5 0,1 4 0,6-3 0,-44 4 0,38 0 0,-24 0 0,1 0 0,5 0 0,-17 0 0,3 0 0,6 0 0,-20 0 0,15 0 0,-2 0 0,-7 0 0,17 0 0,-29 0 0,30 0 0,-14 0 0,5 0 0,9 0 0,-9 0 0,-5 0 0,14 0 0,-27 0 0,33 0 0,-14 0 0,3 0 0,6 0 0,-11 0 0,-3 0 0,12 0 0,-29 0 0,25 0 0,-15 0 0,1 0 0,14 0 0,-26 0 0,31 0 0,-18 0 0,3 0 0,10 0 0,-8 0 0,3 0 0,11 0 0,-28 0 0,27 0 0,-18 0 0,3 0 0,5 0 0,-9 0 0,-4 0 0,8 0 0,-25 0 0,21 0 0,-14 0 0,7 0 0,3 0 0,-9 0 0,17 0 0,-8 0 0,2 0 0,7 0 0,-6 0 0,5 0 0,6 0 0,-15 0 0,19 0 0,-9 0 0,3 0 0,2 0 0,-15 0 0,15 0 0,-2 0 0,-7 0 0,13 0 0,-14 0 0,-4 0 0,-4 0 0,-11 0 0,-4 0 0,0 0 0,-3 0 0,-2 0 0,2 0 0,-1 0 0,3 0 0,-3 0 0,4 0 0,-3 0 0,2 0 0,-2 0 0,3 0 0,0 0 0,-4 0 0,1 0 0,-1 0 0,0 0 0,4 0 0,-4 0 0,3 0 0,-5 0 0,5 0 0,0 0 0,1 0 0,0 0 0,-4 0 0,0 0 0,0 0 0,4 0 0,-3 0 0,-1 0 0,-3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51.758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42 16383,'40'0'0,"6"0"0,-10 0 0,-4 0 0,33 0 0,-34 0 0,52 0 0,-17 0 0,9 0 0,21 0 0,-41 0 0,-2 0 0,4 0 0,33 0 0,1 0 0,-33 0 0,0 0 0,19 0 0,6 0 0,1 0 0,-45 0 0,32 0 0,-24 0 0,3 0 0,6 0 0,-24 0 0,23 0 0,-9 0 0,-5 0 0,14 0 0,-18 0 0,0 0 0,7 0 0,-24 0 0,25 0 0,-14 0 0,4 0 0,1 0 0,-10 0 0,0 0 0,1 0 0,-9 0 0,10 0 0,1 0 0,-3 0 0,15 0 0,-18 0 0,18 0 0,-11 0 0,-3 0 0,8 0 0,-12-3 0,2 2 0,7-2 0,-17 3 0,16 0 0,-9 0 0,0 0 0,-2 0 0,-4-3 0,-5 2 0,11-2 0,-7 3 0,9 0 0,0-3 0,-6 2 0,13-2 0,-8 3 0,3 0 0,-3 0 0,-2-3 0,-3 2 0,13-2 0,-15 3 0,15-3 0,-13 2 0,0-2 0,-3 3 0,-2 0 0,1 0 0,2 0 0,-3-3 0,0 2 0,-3-2 0,-1 3 0,0 0 0,0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06T13:49:59.037"/>
    </inkml:context>
    <inkml:brush xml:id="br0">
      <inkml:brushProperty name="width" value="0.35" units="cm"/>
      <inkml:brushProperty name="height" value="2.1" units="cm"/>
      <inkml:brushProperty name="color" value="#00A585"/>
      <inkml:brushProperty name="inkEffects" value="pencil"/>
    </inkml:brush>
  </inkml:definitions>
  <inkml:trace contextRef="#ctx0" brushRef="#br0">1 0 16383,'34'0'0,"-1"0"0,-19 3 0,9-2 0,-5 1 0,0-2 0,-3 0 0,-8 0 0,9 0 0,-2 0 0,0 0 0,8 0 0,1 4 0,3-3 0,6 5 0,-14-5 0,6 2 0,-14-3 0,3 0 0,-7 0 0,5 0 0,0 3 0,8-2 0,-6 2 0,4-3 0,-1 0 0,5 0 0,-6 0 0,4 0 0,-6 0 0,-2 0 0,4 0 0,-8 0 0,2 0 0,3 0 0,-4 0 0,23 3 0,-6-2 0,13 3 0,8-1 0,-17-2 0,21 3 0,-19-1 0,0-2 0,4 3 0,-8-4 0,3 0 0,11 0 0,-18 0 0,27 0 0,-25 0 0,29 0 0,-12 0 0,0 0 0,17 0 0,-11 0 0,4 0 0,25 0 0,-40 0 0,51 0 0,-16 0 0,0 0 0,-21 0 0,0 0 0,27 0 0,4 0 0,-29 0 0,-3 0 0,5 0 0,41 0 0,-27 0 0,-4 0 0,6 0 0,-38 0 0,44 0 0,-4 0 0,3 0 0,-22 0 0,1 0 0,36 0 0,-5 0 0,-27-3 0,-39-3 0,-13-4 0,6 0 0,26-1 0,21 7 0,-2 0 0,32 4 0,-46 0 0,46 0 0,-32 0 0,6 0 0,1 0 0,-31 0 0,26 0 0,-14 0 0,-1 0 0,11 0 0,-16 0 0,5 0 0,-24 0 0,-11 0 0,-8 0 0,14 0 0,15 0 0,4 0 0,21 0 0,-19 0 0,36 0 0,1 0 0,-8 0 0,-7 0 0,-2 0 0,-4 0 0,13 0 0,6 0 0,-21 0 0,-2 0 0,6 0 0,2 0 0,8 0 0,1 0 0,-14 0 0,0 0 0,-1 0 0,2 0 0,14 0 0,-3 0 0,-1 0 0,-6 0 0,2 0 0,23 0 0,-8 0 0,-24 0 0,-41 0 0,-7 0 0,6 0 0,9 0 0,-3 0 0,-1 0 0,-4 0 0,-2 0 0,8 0 0,3 0 0,0 0 0,22 0 0,-22 0 0,31 0 0,-25 0 0,9 0 0,-5 0 0,-10 0 0,13 0 0,1 0 0,3 0 0,6 0 0,-11 0 0,11 0 0,4 0 0,-9 0 0,19 0 0,-30 0 0,24 0 0,-17 0 0,-1 0 0,-4 0 0,-6 0 0,-3 0 0,9 0 0,-5 0 0,0 0 0,1 0 0,-12 0 0,1 0 0,-6 0 0,6 0 0,-2 0 0,9 3 0,-2-2 0,-3 2 0,2-3 0,-10 0 0,3 0 0,4 0 0,9 0 0,0 0 0,14 0 0,-17 0 0,12 0 0,-13 0 0,3 0 0,-8 0 0,-6 3 0,-5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01D82-10D5-2EC6-CD0C-3F618F4525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7F4379-FBD9-1CFD-EF3E-ED7A1B5A3C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51087-6128-E61E-ADAF-C66CEBC67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386F7-96D3-DDFB-804C-208BC39E3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9A12B-8557-6D63-B9B5-8856E1FD9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4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B174-A949-6185-A76E-1C22051D8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CF192-4539-2D5A-C5A1-E313B4C1A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17D28-4A9E-8CE5-C600-61BF8ABCA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8B97A-CC02-6362-E000-9A0F4BBBA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E5DE8-FD06-061C-CDFB-47BFE25B6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6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CD5CF0-D185-E0F2-B672-0A7DCB62BA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B02323-287D-A75E-2F24-ECBF3D7B8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4CBAF-9A49-FF31-0E35-56F519BE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27511-81F9-4C7F-8E33-7E3AD06E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6B8F1-6973-56B3-707F-018778948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3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20B40-CB28-1942-0926-11EF8831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C2E48-0218-78F1-1530-0DF4562D5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17092-F884-C08F-C516-F4C2192BF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90A4F-8528-241E-0F27-1922CF608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5C966-A778-640B-EEE1-E0B6C34A7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5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EBA7F-AF17-454F-46B2-0ED660102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A7F66-FCEC-B1F4-568E-846016242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8FED0-6155-9AD7-7299-A69D3D476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0790-4D21-04B5-A3A4-F44A3CC9F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3DEE4-9333-705F-1AB6-06F773FFB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8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1366-6691-7DFC-4D41-BFAFFC7B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834AE-E40B-56EA-120E-CC740C1ACD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84E96-BDF7-ECB1-483E-5D7BBFCFD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B306A-9BD9-5D3A-61BD-E34745E6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E192AB-2C21-6BDD-2630-CA7AD53C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430FB-EBDC-3712-0F50-E7F6FDC34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3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FB888-08D3-19B0-8174-D6667D3E6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42A63-63D7-5FFC-B0C1-C59AE0513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A55F2-CEEB-A4D2-95F5-21A371F5D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0CBD5D-7A00-5ACD-E4EE-B9F56F7CA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E117B9-7DE0-42BF-DD01-6C953836AF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AAF5BE-0C7A-2463-8127-0512FC0D9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E4C6F-5A70-2256-6E9D-32C5A7D6F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07CE20-1646-C326-C021-9F82ED945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C86C1-E73E-E88F-856A-A797AD644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8E867-45CF-6EE4-9FDB-CF6016FC0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450ADA-F80F-CBBA-2E5E-BE314BF9C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C01E0-3DB2-E374-87F8-CE294FE23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2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F5FF3-9AD0-340E-8924-B0036679A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110ED-D903-90F7-ED2E-A38BEE799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961DE-DFAE-454E-7089-FABE2532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C2EF7-3FF3-2491-7515-DDA5357A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45064-09BF-B3C6-43C4-3E3717121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3879E-5098-1513-5B26-D50450389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856C7-604F-E23C-7E0E-492EBD070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CC45C-5AF1-5175-3B55-1D01B5357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2D7D1-A72E-B779-91FE-4F862C97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9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B505C-0414-8DC1-024B-1486CF264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099E1E-B75A-5C82-C5DE-72EAC7142C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F0D2B-7946-E059-F606-9C4A236F8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2918D-F441-82A5-4587-060470B22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EF93A-C87C-53D5-1CBF-5523260B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938B4-455E-CA66-9B6C-8F004BC5F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7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607AA8-0FFA-E191-B1F0-C718C1A56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6C42-E032-B0CB-E560-2C1A1D35C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0DB14-ACBE-BCF6-42C4-41D59705C0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E5CFB-84E2-2445-AE03-FB2F7017A00A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F8581-7CA3-2A43-50EC-B2FC44427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318BD-906D-767B-EC5D-8BAB15D11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BBC61-1811-734B-AA84-41018010282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8.png"/><Relationship Id="rId21" Type="http://schemas.openxmlformats.org/officeDocument/2006/relationships/image" Target="../media/image10.png"/><Relationship Id="rId42" Type="http://schemas.openxmlformats.org/officeDocument/2006/relationships/customXml" Target="../ink/ink21.xml"/><Relationship Id="rId63" Type="http://schemas.openxmlformats.org/officeDocument/2006/relationships/image" Target="../media/image31.png"/><Relationship Id="rId84" Type="http://schemas.openxmlformats.org/officeDocument/2006/relationships/customXml" Target="../ink/ink42.xml"/><Relationship Id="rId138" Type="http://schemas.openxmlformats.org/officeDocument/2006/relationships/customXml" Target="../ink/ink69.xml"/><Relationship Id="rId159" Type="http://schemas.openxmlformats.org/officeDocument/2006/relationships/image" Target="../media/image79.png"/><Relationship Id="rId170" Type="http://schemas.openxmlformats.org/officeDocument/2006/relationships/customXml" Target="../ink/ink85.xml"/><Relationship Id="rId191" Type="http://schemas.openxmlformats.org/officeDocument/2006/relationships/image" Target="../media/image95.png"/><Relationship Id="rId205" Type="http://schemas.openxmlformats.org/officeDocument/2006/relationships/image" Target="../media/image102.png"/><Relationship Id="rId226" Type="http://schemas.openxmlformats.org/officeDocument/2006/relationships/customXml" Target="../ink/ink113.xml"/><Relationship Id="rId247" Type="http://schemas.openxmlformats.org/officeDocument/2006/relationships/image" Target="../media/image123.png"/><Relationship Id="rId107" Type="http://schemas.openxmlformats.org/officeDocument/2006/relationships/image" Target="../media/image53.png"/><Relationship Id="rId11" Type="http://schemas.openxmlformats.org/officeDocument/2006/relationships/image" Target="../media/image5.png"/><Relationship Id="rId32" Type="http://schemas.openxmlformats.org/officeDocument/2006/relationships/customXml" Target="../ink/ink16.xml"/><Relationship Id="rId53" Type="http://schemas.openxmlformats.org/officeDocument/2006/relationships/image" Target="../media/image26.png"/><Relationship Id="rId74" Type="http://schemas.openxmlformats.org/officeDocument/2006/relationships/customXml" Target="../ink/ink37.xml"/><Relationship Id="rId128" Type="http://schemas.openxmlformats.org/officeDocument/2006/relationships/customXml" Target="../ink/ink64.xml"/><Relationship Id="rId149" Type="http://schemas.openxmlformats.org/officeDocument/2006/relationships/image" Target="../media/image74.png"/><Relationship Id="rId5" Type="http://schemas.openxmlformats.org/officeDocument/2006/relationships/image" Target="../media/image2.png"/><Relationship Id="rId95" Type="http://schemas.openxmlformats.org/officeDocument/2006/relationships/image" Target="../media/image47.png"/><Relationship Id="rId160" Type="http://schemas.openxmlformats.org/officeDocument/2006/relationships/customXml" Target="../ink/ink80.xml"/><Relationship Id="rId181" Type="http://schemas.openxmlformats.org/officeDocument/2006/relationships/image" Target="../media/image90.png"/><Relationship Id="rId216" Type="http://schemas.openxmlformats.org/officeDocument/2006/relationships/customXml" Target="../ink/ink108.xml"/><Relationship Id="rId237" Type="http://schemas.openxmlformats.org/officeDocument/2006/relationships/image" Target="../media/image118.png"/><Relationship Id="rId22" Type="http://schemas.openxmlformats.org/officeDocument/2006/relationships/customXml" Target="../ink/ink11.xml"/><Relationship Id="rId43" Type="http://schemas.openxmlformats.org/officeDocument/2006/relationships/image" Target="../media/image21.png"/><Relationship Id="rId64" Type="http://schemas.openxmlformats.org/officeDocument/2006/relationships/customXml" Target="../ink/ink32.xml"/><Relationship Id="rId118" Type="http://schemas.openxmlformats.org/officeDocument/2006/relationships/customXml" Target="../ink/ink59.xml"/><Relationship Id="rId139" Type="http://schemas.openxmlformats.org/officeDocument/2006/relationships/image" Target="../media/image69.png"/><Relationship Id="rId85" Type="http://schemas.openxmlformats.org/officeDocument/2006/relationships/image" Target="../media/image42.png"/><Relationship Id="rId150" Type="http://schemas.openxmlformats.org/officeDocument/2006/relationships/customXml" Target="../ink/ink75.xml"/><Relationship Id="rId171" Type="http://schemas.openxmlformats.org/officeDocument/2006/relationships/image" Target="../media/image85.png"/><Relationship Id="rId192" Type="http://schemas.openxmlformats.org/officeDocument/2006/relationships/customXml" Target="../ink/ink96.xml"/><Relationship Id="rId206" Type="http://schemas.openxmlformats.org/officeDocument/2006/relationships/customXml" Target="../ink/ink103.xml"/><Relationship Id="rId227" Type="http://schemas.openxmlformats.org/officeDocument/2006/relationships/image" Target="../media/image113.png"/><Relationship Id="rId248" Type="http://schemas.openxmlformats.org/officeDocument/2006/relationships/customXml" Target="../ink/ink124.xml"/><Relationship Id="rId12" Type="http://schemas.openxmlformats.org/officeDocument/2006/relationships/customXml" Target="../ink/ink6.xml"/><Relationship Id="rId33" Type="http://schemas.openxmlformats.org/officeDocument/2006/relationships/image" Target="../media/image16.png"/><Relationship Id="rId108" Type="http://schemas.openxmlformats.org/officeDocument/2006/relationships/customXml" Target="../ink/ink54.xml"/><Relationship Id="rId129" Type="http://schemas.openxmlformats.org/officeDocument/2006/relationships/image" Target="../media/image64.png"/><Relationship Id="rId54" Type="http://schemas.openxmlformats.org/officeDocument/2006/relationships/customXml" Target="../ink/ink27.xml"/><Relationship Id="rId75" Type="http://schemas.openxmlformats.org/officeDocument/2006/relationships/image" Target="../media/image37.png"/><Relationship Id="rId96" Type="http://schemas.openxmlformats.org/officeDocument/2006/relationships/customXml" Target="../ink/ink48.xml"/><Relationship Id="rId140" Type="http://schemas.openxmlformats.org/officeDocument/2006/relationships/customXml" Target="../ink/ink70.xml"/><Relationship Id="rId161" Type="http://schemas.openxmlformats.org/officeDocument/2006/relationships/image" Target="../media/image80.png"/><Relationship Id="rId182" Type="http://schemas.openxmlformats.org/officeDocument/2006/relationships/customXml" Target="../ink/ink91.xml"/><Relationship Id="rId217" Type="http://schemas.openxmlformats.org/officeDocument/2006/relationships/image" Target="../media/image108.png"/><Relationship Id="rId6" Type="http://schemas.openxmlformats.org/officeDocument/2006/relationships/customXml" Target="../ink/ink3.xml"/><Relationship Id="rId238" Type="http://schemas.openxmlformats.org/officeDocument/2006/relationships/customXml" Target="../ink/ink119.xml"/><Relationship Id="rId23" Type="http://schemas.openxmlformats.org/officeDocument/2006/relationships/image" Target="../media/image11.png"/><Relationship Id="rId119" Type="http://schemas.openxmlformats.org/officeDocument/2006/relationships/image" Target="../media/image59.png"/><Relationship Id="rId44" Type="http://schemas.openxmlformats.org/officeDocument/2006/relationships/customXml" Target="../ink/ink22.xml"/><Relationship Id="rId65" Type="http://schemas.openxmlformats.org/officeDocument/2006/relationships/image" Target="../media/image32.png"/><Relationship Id="rId86" Type="http://schemas.openxmlformats.org/officeDocument/2006/relationships/customXml" Target="../ink/ink43.xml"/><Relationship Id="rId130" Type="http://schemas.openxmlformats.org/officeDocument/2006/relationships/customXml" Target="../ink/ink65.xml"/><Relationship Id="rId151" Type="http://schemas.openxmlformats.org/officeDocument/2006/relationships/image" Target="../media/image75.png"/><Relationship Id="rId172" Type="http://schemas.openxmlformats.org/officeDocument/2006/relationships/customXml" Target="../ink/ink86.xml"/><Relationship Id="rId193" Type="http://schemas.openxmlformats.org/officeDocument/2006/relationships/image" Target="../media/image96.png"/><Relationship Id="rId207" Type="http://schemas.openxmlformats.org/officeDocument/2006/relationships/image" Target="../media/image103.png"/><Relationship Id="rId228" Type="http://schemas.openxmlformats.org/officeDocument/2006/relationships/customXml" Target="../ink/ink114.xml"/><Relationship Id="rId249" Type="http://schemas.openxmlformats.org/officeDocument/2006/relationships/image" Target="../media/image124.png"/><Relationship Id="rId13" Type="http://schemas.openxmlformats.org/officeDocument/2006/relationships/image" Target="../media/image6.png"/><Relationship Id="rId109" Type="http://schemas.openxmlformats.org/officeDocument/2006/relationships/image" Target="../media/image54.png"/><Relationship Id="rId34" Type="http://schemas.openxmlformats.org/officeDocument/2006/relationships/customXml" Target="../ink/ink17.xml"/><Relationship Id="rId55" Type="http://schemas.openxmlformats.org/officeDocument/2006/relationships/image" Target="../media/image27.png"/><Relationship Id="rId76" Type="http://schemas.openxmlformats.org/officeDocument/2006/relationships/customXml" Target="../ink/ink38.xml"/><Relationship Id="rId97" Type="http://schemas.openxmlformats.org/officeDocument/2006/relationships/image" Target="../media/image48.png"/><Relationship Id="rId120" Type="http://schemas.openxmlformats.org/officeDocument/2006/relationships/customXml" Target="../ink/ink60.xml"/><Relationship Id="rId141" Type="http://schemas.openxmlformats.org/officeDocument/2006/relationships/image" Target="../media/image70.png"/><Relationship Id="rId7" Type="http://schemas.openxmlformats.org/officeDocument/2006/relationships/image" Target="../media/image3.png"/><Relationship Id="rId162" Type="http://schemas.openxmlformats.org/officeDocument/2006/relationships/customXml" Target="../ink/ink81.xml"/><Relationship Id="rId183" Type="http://schemas.openxmlformats.org/officeDocument/2006/relationships/image" Target="../media/image91.png"/><Relationship Id="rId218" Type="http://schemas.openxmlformats.org/officeDocument/2006/relationships/customXml" Target="../ink/ink109.xml"/><Relationship Id="rId239" Type="http://schemas.openxmlformats.org/officeDocument/2006/relationships/image" Target="../media/image119.png"/><Relationship Id="rId24" Type="http://schemas.openxmlformats.org/officeDocument/2006/relationships/customXml" Target="../ink/ink12.xml"/><Relationship Id="rId45" Type="http://schemas.openxmlformats.org/officeDocument/2006/relationships/image" Target="../media/image22.png"/><Relationship Id="rId66" Type="http://schemas.openxmlformats.org/officeDocument/2006/relationships/customXml" Target="../ink/ink33.xml"/><Relationship Id="rId87" Type="http://schemas.openxmlformats.org/officeDocument/2006/relationships/image" Target="../media/image43.png"/><Relationship Id="rId110" Type="http://schemas.openxmlformats.org/officeDocument/2006/relationships/customXml" Target="../ink/ink55.xml"/><Relationship Id="rId131" Type="http://schemas.openxmlformats.org/officeDocument/2006/relationships/image" Target="../media/image65.png"/><Relationship Id="rId152" Type="http://schemas.openxmlformats.org/officeDocument/2006/relationships/customXml" Target="../ink/ink76.xml"/><Relationship Id="rId173" Type="http://schemas.openxmlformats.org/officeDocument/2006/relationships/image" Target="../media/image86.png"/><Relationship Id="rId194" Type="http://schemas.openxmlformats.org/officeDocument/2006/relationships/customXml" Target="../ink/ink97.xml"/><Relationship Id="rId208" Type="http://schemas.openxmlformats.org/officeDocument/2006/relationships/customXml" Target="../ink/ink104.xml"/><Relationship Id="rId229" Type="http://schemas.openxmlformats.org/officeDocument/2006/relationships/image" Target="../media/image114.png"/><Relationship Id="rId240" Type="http://schemas.openxmlformats.org/officeDocument/2006/relationships/customXml" Target="../ink/ink120.xml"/><Relationship Id="rId14" Type="http://schemas.openxmlformats.org/officeDocument/2006/relationships/customXml" Target="../ink/ink7.xml"/><Relationship Id="rId35" Type="http://schemas.openxmlformats.org/officeDocument/2006/relationships/image" Target="../media/image17.png"/><Relationship Id="rId56" Type="http://schemas.openxmlformats.org/officeDocument/2006/relationships/customXml" Target="../ink/ink28.xml"/><Relationship Id="rId77" Type="http://schemas.openxmlformats.org/officeDocument/2006/relationships/image" Target="../media/image38.png"/><Relationship Id="rId100" Type="http://schemas.openxmlformats.org/officeDocument/2006/relationships/customXml" Target="../ink/ink50.xml"/><Relationship Id="rId8" Type="http://schemas.openxmlformats.org/officeDocument/2006/relationships/customXml" Target="../ink/ink4.xml"/><Relationship Id="rId98" Type="http://schemas.openxmlformats.org/officeDocument/2006/relationships/customXml" Target="../ink/ink49.xml"/><Relationship Id="rId121" Type="http://schemas.openxmlformats.org/officeDocument/2006/relationships/image" Target="../media/image60.png"/><Relationship Id="rId142" Type="http://schemas.openxmlformats.org/officeDocument/2006/relationships/customXml" Target="../ink/ink71.xml"/><Relationship Id="rId163" Type="http://schemas.openxmlformats.org/officeDocument/2006/relationships/image" Target="../media/image81.png"/><Relationship Id="rId184" Type="http://schemas.openxmlformats.org/officeDocument/2006/relationships/customXml" Target="../ink/ink92.xml"/><Relationship Id="rId219" Type="http://schemas.openxmlformats.org/officeDocument/2006/relationships/image" Target="../media/image109.png"/><Relationship Id="rId230" Type="http://schemas.openxmlformats.org/officeDocument/2006/relationships/customXml" Target="../ink/ink115.xml"/><Relationship Id="rId25" Type="http://schemas.openxmlformats.org/officeDocument/2006/relationships/image" Target="../media/image12.png"/><Relationship Id="rId46" Type="http://schemas.openxmlformats.org/officeDocument/2006/relationships/customXml" Target="../ink/ink23.xml"/><Relationship Id="rId67" Type="http://schemas.openxmlformats.org/officeDocument/2006/relationships/image" Target="../media/image33.png"/><Relationship Id="rId88" Type="http://schemas.openxmlformats.org/officeDocument/2006/relationships/customXml" Target="../ink/ink44.xml"/><Relationship Id="rId111" Type="http://schemas.openxmlformats.org/officeDocument/2006/relationships/image" Target="../media/image55.png"/><Relationship Id="rId132" Type="http://schemas.openxmlformats.org/officeDocument/2006/relationships/customXml" Target="../ink/ink66.xml"/><Relationship Id="rId153" Type="http://schemas.openxmlformats.org/officeDocument/2006/relationships/image" Target="../media/image76.png"/><Relationship Id="rId174" Type="http://schemas.openxmlformats.org/officeDocument/2006/relationships/customXml" Target="../ink/ink87.xml"/><Relationship Id="rId195" Type="http://schemas.openxmlformats.org/officeDocument/2006/relationships/image" Target="../media/image97.png"/><Relationship Id="rId209" Type="http://schemas.openxmlformats.org/officeDocument/2006/relationships/image" Target="../media/image104.png"/><Relationship Id="rId220" Type="http://schemas.openxmlformats.org/officeDocument/2006/relationships/customXml" Target="../ink/ink110.xml"/><Relationship Id="rId241" Type="http://schemas.openxmlformats.org/officeDocument/2006/relationships/image" Target="../media/image120.png"/><Relationship Id="rId15" Type="http://schemas.openxmlformats.org/officeDocument/2006/relationships/image" Target="../media/image7.png"/><Relationship Id="rId36" Type="http://schemas.openxmlformats.org/officeDocument/2006/relationships/customXml" Target="../ink/ink18.xml"/><Relationship Id="rId57" Type="http://schemas.openxmlformats.org/officeDocument/2006/relationships/image" Target="../media/image28.png"/><Relationship Id="rId78" Type="http://schemas.openxmlformats.org/officeDocument/2006/relationships/customXml" Target="../ink/ink39.xml"/><Relationship Id="rId99" Type="http://schemas.openxmlformats.org/officeDocument/2006/relationships/image" Target="../media/image49.png"/><Relationship Id="rId101" Type="http://schemas.openxmlformats.org/officeDocument/2006/relationships/image" Target="../media/image50.png"/><Relationship Id="rId122" Type="http://schemas.openxmlformats.org/officeDocument/2006/relationships/customXml" Target="../ink/ink61.xml"/><Relationship Id="rId143" Type="http://schemas.openxmlformats.org/officeDocument/2006/relationships/image" Target="../media/image71.png"/><Relationship Id="rId164" Type="http://schemas.openxmlformats.org/officeDocument/2006/relationships/customXml" Target="../ink/ink82.xml"/><Relationship Id="rId185" Type="http://schemas.openxmlformats.org/officeDocument/2006/relationships/image" Target="../media/image92.png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80" Type="http://schemas.openxmlformats.org/officeDocument/2006/relationships/customXml" Target="../ink/ink90.xml"/><Relationship Id="rId210" Type="http://schemas.openxmlformats.org/officeDocument/2006/relationships/customXml" Target="../ink/ink105.xml"/><Relationship Id="rId215" Type="http://schemas.openxmlformats.org/officeDocument/2006/relationships/image" Target="../media/image107.png"/><Relationship Id="rId236" Type="http://schemas.openxmlformats.org/officeDocument/2006/relationships/customXml" Target="../ink/ink118.xml"/><Relationship Id="rId26" Type="http://schemas.openxmlformats.org/officeDocument/2006/relationships/customXml" Target="../ink/ink13.xml"/><Relationship Id="rId231" Type="http://schemas.openxmlformats.org/officeDocument/2006/relationships/image" Target="../media/image115.png"/><Relationship Id="rId47" Type="http://schemas.openxmlformats.org/officeDocument/2006/relationships/image" Target="../media/image23.png"/><Relationship Id="rId68" Type="http://schemas.openxmlformats.org/officeDocument/2006/relationships/customXml" Target="../ink/ink34.xml"/><Relationship Id="rId89" Type="http://schemas.openxmlformats.org/officeDocument/2006/relationships/image" Target="../media/image44.png"/><Relationship Id="rId112" Type="http://schemas.openxmlformats.org/officeDocument/2006/relationships/customXml" Target="../ink/ink56.xml"/><Relationship Id="rId133" Type="http://schemas.openxmlformats.org/officeDocument/2006/relationships/image" Target="../media/image66.png"/><Relationship Id="rId154" Type="http://schemas.openxmlformats.org/officeDocument/2006/relationships/customXml" Target="../ink/ink77.xml"/><Relationship Id="rId175" Type="http://schemas.openxmlformats.org/officeDocument/2006/relationships/image" Target="../media/image87.png"/><Relationship Id="rId196" Type="http://schemas.openxmlformats.org/officeDocument/2006/relationships/customXml" Target="../ink/ink98.xml"/><Relationship Id="rId200" Type="http://schemas.openxmlformats.org/officeDocument/2006/relationships/customXml" Target="../ink/ink100.xml"/><Relationship Id="rId16" Type="http://schemas.openxmlformats.org/officeDocument/2006/relationships/customXml" Target="../ink/ink8.xml"/><Relationship Id="rId221" Type="http://schemas.openxmlformats.org/officeDocument/2006/relationships/image" Target="../media/image110.png"/><Relationship Id="rId242" Type="http://schemas.openxmlformats.org/officeDocument/2006/relationships/customXml" Target="../ink/ink121.xml"/><Relationship Id="rId37" Type="http://schemas.openxmlformats.org/officeDocument/2006/relationships/image" Target="../media/image18.png"/><Relationship Id="rId58" Type="http://schemas.openxmlformats.org/officeDocument/2006/relationships/customXml" Target="../ink/ink29.xml"/><Relationship Id="rId79" Type="http://schemas.openxmlformats.org/officeDocument/2006/relationships/image" Target="../media/image39.png"/><Relationship Id="rId102" Type="http://schemas.openxmlformats.org/officeDocument/2006/relationships/customXml" Target="../ink/ink51.xml"/><Relationship Id="rId123" Type="http://schemas.openxmlformats.org/officeDocument/2006/relationships/image" Target="../media/image61.png"/><Relationship Id="rId144" Type="http://schemas.openxmlformats.org/officeDocument/2006/relationships/customXml" Target="../ink/ink72.xml"/><Relationship Id="rId90" Type="http://schemas.openxmlformats.org/officeDocument/2006/relationships/customXml" Target="../ink/ink45.xml"/><Relationship Id="rId165" Type="http://schemas.openxmlformats.org/officeDocument/2006/relationships/image" Target="../media/image82.png"/><Relationship Id="rId186" Type="http://schemas.openxmlformats.org/officeDocument/2006/relationships/customXml" Target="../ink/ink93.xml"/><Relationship Id="rId211" Type="http://schemas.openxmlformats.org/officeDocument/2006/relationships/image" Target="../media/image105.png"/><Relationship Id="rId232" Type="http://schemas.openxmlformats.org/officeDocument/2006/relationships/customXml" Target="../ink/ink116.xml"/><Relationship Id="rId27" Type="http://schemas.openxmlformats.org/officeDocument/2006/relationships/image" Target="../media/image13.png"/><Relationship Id="rId48" Type="http://schemas.openxmlformats.org/officeDocument/2006/relationships/customXml" Target="../ink/ink24.xml"/><Relationship Id="rId69" Type="http://schemas.openxmlformats.org/officeDocument/2006/relationships/image" Target="../media/image34.png"/><Relationship Id="rId113" Type="http://schemas.openxmlformats.org/officeDocument/2006/relationships/image" Target="../media/image56.png"/><Relationship Id="rId134" Type="http://schemas.openxmlformats.org/officeDocument/2006/relationships/customXml" Target="../ink/ink67.xml"/><Relationship Id="rId80" Type="http://schemas.openxmlformats.org/officeDocument/2006/relationships/customXml" Target="../ink/ink40.xml"/><Relationship Id="rId155" Type="http://schemas.openxmlformats.org/officeDocument/2006/relationships/image" Target="../media/image77.png"/><Relationship Id="rId176" Type="http://schemas.openxmlformats.org/officeDocument/2006/relationships/customXml" Target="../ink/ink88.xml"/><Relationship Id="rId197" Type="http://schemas.openxmlformats.org/officeDocument/2006/relationships/image" Target="../media/image98.png"/><Relationship Id="rId201" Type="http://schemas.openxmlformats.org/officeDocument/2006/relationships/image" Target="../media/image100.png"/><Relationship Id="rId222" Type="http://schemas.openxmlformats.org/officeDocument/2006/relationships/customXml" Target="../ink/ink111.xml"/><Relationship Id="rId243" Type="http://schemas.openxmlformats.org/officeDocument/2006/relationships/image" Target="../media/image121.png"/><Relationship Id="rId17" Type="http://schemas.openxmlformats.org/officeDocument/2006/relationships/image" Target="../media/image8.png"/><Relationship Id="rId38" Type="http://schemas.openxmlformats.org/officeDocument/2006/relationships/customXml" Target="../ink/ink19.xml"/><Relationship Id="rId59" Type="http://schemas.openxmlformats.org/officeDocument/2006/relationships/image" Target="../media/image29.png"/><Relationship Id="rId103" Type="http://schemas.openxmlformats.org/officeDocument/2006/relationships/image" Target="../media/image51.png"/><Relationship Id="rId124" Type="http://schemas.openxmlformats.org/officeDocument/2006/relationships/customXml" Target="../ink/ink62.xml"/><Relationship Id="rId70" Type="http://schemas.openxmlformats.org/officeDocument/2006/relationships/customXml" Target="../ink/ink35.xml"/><Relationship Id="rId91" Type="http://schemas.openxmlformats.org/officeDocument/2006/relationships/image" Target="../media/image45.png"/><Relationship Id="rId145" Type="http://schemas.openxmlformats.org/officeDocument/2006/relationships/image" Target="../media/image72.png"/><Relationship Id="rId166" Type="http://schemas.openxmlformats.org/officeDocument/2006/relationships/customXml" Target="../ink/ink83.xml"/><Relationship Id="rId187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212" Type="http://schemas.openxmlformats.org/officeDocument/2006/relationships/customXml" Target="../ink/ink106.xml"/><Relationship Id="rId233" Type="http://schemas.openxmlformats.org/officeDocument/2006/relationships/image" Target="../media/image116.png"/><Relationship Id="rId28" Type="http://schemas.openxmlformats.org/officeDocument/2006/relationships/customXml" Target="../ink/ink14.xml"/><Relationship Id="rId49" Type="http://schemas.openxmlformats.org/officeDocument/2006/relationships/image" Target="../media/image24.png"/><Relationship Id="rId114" Type="http://schemas.openxmlformats.org/officeDocument/2006/relationships/customXml" Target="../ink/ink57.xml"/><Relationship Id="rId60" Type="http://schemas.openxmlformats.org/officeDocument/2006/relationships/customXml" Target="../ink/ink30.xml"/><Relationship Id="rId81" Type="http://schemas.openxmlformats.org/officeDocument/2006/relationships/image" Target="../media/image40.png"/><Relationship Id="rId135" Type="http://schemas.openxmlformats.org/officeDocument/2006/relationships/image" Target="../media/image67.png"/><Relationship Id="rId156" Type="http://schemas.openxmlformats.org/officeDocument/2006/relationships/customXml" Target="../ink/ink78.xml"/><Relationship Id="rId177" Type="http://schemas.openxmlformats.org/officeDocument/2006/relationships/image" Target="../media/image88.png"/><Relationship Id="rId198" Type="http://schemas.openxmlformats.org/officeDocument/2006/relationships/customXml" Target="../ink/ink99.xml"/><Relationship Id="rId202" Type="http://schemas.openxmlformats.org/officeDocument/2006/relationships/customXml" Target="../ink/ink101.xml"/><Relationship Id="rId223" Type="http://schemas.openxmlformats.org/officeDocument/2006/relationships/image" Target="../media/image111.png"/><Relationship Id="rId244" Type="http://schemas.openxmlformats.org/officeDocument/2006/relationships/customXml" Target="../ink/ink122.xml"/><Relationship Id="rId18" Type="http://schemas.openxmlformats.org/officeDocument/2006/relationships/customXml" Target="../ink/ink9.xml"/><Relationship Id="rId39" Type="http://schemas.openxmlformats.org/officeDocument/2006/relationships/image" Target="../media/image19.png"/><Relationship Id="rId50" Type="http://schemas.openxmlformats.org/officeDocument/2006/relationships/customXml" Target="../ink/ink25.xml"/><Relationship Id="rId104" Type="http://schemas.openxmlformats.org/officeDocument/2006/relationships/customXml" Target="../ink/ink52.xml"/><Relationship Id="rId125" Type="http://schemas.openxmlformats.org/officeDocument/2006/relationships/image" Target="../media/image62.png"/><Relationship Id="rId146" Type="http://schemas.openxmlformats.org/officeDocument/2006/relationships/customXml" Target="../ink/ink73.xml"/><Relationship Id="rId167" Type="http://schemas.openxmlformats.org/officeDocument/2006/relationships/image" Target="../media/image83.png"/><Relationship Id="rId188" Type="http://schemas.openxmlformats.org/officeDocument/2006/relationships/customXml" Target="../ink/ink94.xml"/><Relationship Id="rId71" Type="http://schemas.openxmlformats.org/officeDocument/2006/relationships/image" Target="../media/image35.png"/><Relationship Id="rId92" Type="http://schemas.openxmlformats.org/officeDocument/2006/relationships/customXml" Target="../ink/ink46.xml"/><Relationship Id="rId213" Type="http://schemas.openxmlformats.org/officeDocument/2006/relationships/image" Target="../media/image106.png"/><Relationship Id="rId234" Type="http://schemas.openxmlformats.org/officeDocument/2006/relationships/customXml" Target="../ink/ink117.xml"/><Relationship Id="rId2" Type="http://schemas.openxmlformats.org/officeDocument/2006/relationships/customXml" Target="../ink/ink1.xml"/><Relationship Id="rId29" Type="http://schemas.openxmlformats.org/officeDocument/2006/relationships/image" Target="../media/image14.png"/><Relationship Id="rId40" Type="http://schemas.openxmlformats.org/officeDocument/2006/relationships/customXml" Target="../ink/ink20.xml"/><Relationship Id="rId115" Type="http://schemas.openxmlformats.org/officeDocument/2006/relationships/image" Target="../media/image57.png"/><Relationship Id="rId136" Type="http://schemas.openxmlformats.org/officeDocument/2006/relationships/customXml" Target="../ink/ink68.xml"/><Relationship Id="rId157" Type="http://schemas.openxmlformats.org/officeDocument/2006/relationships/image" Target="../media/image78.png"/><Relationship Id="rId178" Type="http://schemas.openxmlformats.org/officeDocument/2006/relationships/customXml" Target="../ink/ink89.xml"/><Relationship Id="rId61" Type="http://schemas.openxmlformats.org/officeDocument/2006/relationships/image" Target="../media/image30.png"/><Relationship Id="rId82" Type="http://schemas.openxmlformats.org/officeDocument/2006/relationships/customXml" Target="../ink/ink41.xml"/><Relationship Id="rId199" Type="http://schemas.openxmlformats.org/officeDocument/2006/relationships/image" Target="../media/image99.png"/><Relationship Id="rId203" Type="http://schemas.openxmlformats.org/officeDocument/2006/relationships/image" Target="../media/image101.png"/><Relationship Id="rId19" Type="http://schemas.openxmlformats.org/officeDocument/2006/relationships/image" Target="../media/image9.png"/><Relationship Id="rId224" Type="http://schemas.openxmlformats.org/officeDocument/2006/relationships/customXml" Target="../ink/ink112.xml"/><Relationship Id="rId245" Type="http://schemas.openxmlformats.org/officeDocument/2006/relationships/image" Target="../media/image122.png"/><Relationship Id="rId30" Type="http://schemas.openxmlformats.org/officeDocument/2006/relationships/customXml" Target="../ink/ink15.xml"/><Relationship Id="rId105" Type="http://schemas.openxmlformats.org/officeDocument/2006/relationships/image" Target="../media/image52.png"/><Relationship Id="rId126" Type="http://schemas.openxmlformats.org/officeDocument/2006/relationships/customXml" Target="../ink/ink63.xml"/><Relationship Id="rId147" Type="http://schemas.openxmlformats.org/officeDocument/2006/relationships/image" Target="../media/image73.png"/><Relationship Id="rId168" Type="http://schemas.openxmlformats.org/officeDocument/2006/relationships/customXml" Target="../ink/ink84.xml"/><Relationship Id="rId51" Type="http://schemas.openxmlformats.org/officeDocument/2006/relationships/image" Target="../media/image25.png"/><Relationship Id="rId72" Type="http://schemas.openxmlformats.org/officeDocument/2006/relationships/customXml" Target="../ink/ink36.xml"/><Relationship Id="rId93" Type="http://schemas.openxmlformats.org/officeDocument/2006/relationships/image" Target="../media/image46.png"/><Relationship Id="rId189" Type="http://schemas.openxmlformats.org/officeDocument/2006/relationships/image" Target="../media/image94.png"/><Relationship Id="rId3" Type="http://schemas.openxmlformats.org/officeDocument/2006/relationships/image" Target="../media/image1.png"/><Relationship Id="rId214" Type="http://schemas.openxmlformats.org/officeDocument/2006/relationships/customXml" Target="../ink/ink107.xml"/><Relationship Id="rId235" Type="http://schemas.openxmlformats.org/officeDocument/2006/relationships/image" Target="../media/image117.png"/><Relationship Id="rId116" Type="http://schemas.openxmlformats.org/officeDocument/2006/relationships/customXml" Target="../ink/ink58.xml"/><Relationship Id="rId137" Type="http://schemas.openxmlformats.org/officeDocument/2006/relationships/image" Target="../media/image68.png"/><Relationship Id="rId158" Type="http://schemas.openxmlformats.org/officeDocument/2006/relationships/customXml" Target="../ink/ink79.xml"/><Relationship Id="rId20" Type="http://schemas.openxmlformats.org/officeDocument/2006/relationships/customXml" Target="../ink/ink10.xml"/><Relationship Id="rId41" Type="http://schemas.openxmlformats.org/officeDocument/2006/relationships/image" Target="../media/image20.png"/><Relationship Id="rId62" Type="http://schemas.openxmlformats.org/officeDocument/2006/relationships/customXml" Target="../ink/ink31.xml"/><Relationship Id="rId83" Type="http://schemas.openxmlformats.org/officeDocument/2006/relationships/image" Target="../media/image41.png"/><Relationship Id="rId179" Type="http://schemas.openxmlformats.org/officeDocument/2006/relationships/image" Target="../media/image89.png"/><Relationship Id="rId190" Type="http://schemas.openxmlformats.org/officeDocument/2006/relationships/customXml" Target="../ink/ink95.xml"/><Relationship Id="rId204" Type="http://schemas.openxmlformats.org/officeDocument/2006/relationships/customXml" Target="../ink/ink102.xml"/><Relationship Id="rId225" Type="http://schemas.openxmlformats.org/officeDocument/2006/relationships/image" Target="../media/image112.png"/><Relationship Id="rId246" Type="http://schemas.openxmlformats.org/officeDocument/2006/relationships/customXml" Target="../ink/ink123.xml"/><Relationship Id="rId106" Type="http://schemas.openxmlformats.org/officeDocument/2006/relationships/customXml" Target="../ink/ink53.xml"/><Relationship Id="rId127" Type="http://schemas.openxmlformats.org/officeDocument/2006/relationships/image" Target="../media/image63.png"/><Relationship Id="rId10" Type="http://schemas.openxmlformats.org/officeDocument/2006/relationships/customXml" Target="../ink/ink5.xml"/><Relationship Id="rId31" Type="http://schemas.openxmlformats.org/officeDocument/2006/relationships/image" Target="../media/image15.png"/><Relationship Id="rId52" Type="http://schemas.openxmlformats.org/officeDocument/2006/relationships/customXml" Target="../ink/ink26.xml"/><Relationship Id="rId73" Type="http://schemas.openxmlformats.org/officeDocument/2006/relationships/image" Target="../media/image36.png"/><Relationship Id="rId94" Type="http://schemas.openxmlformats.org/officeDocument/2006/relationships/customXml" Target="../ink/ink47.xml"/><Relationship Id="rId148" Type="http://schemas.openxmlformats.org/officeDocument/2006/relationships/customXml" Target="../ink/ink74.xml"/><Relationship Id="rId169" Type="http://schemas.openxmlformats.org/officeDocument/2006/relationships/image" Target="../media/image8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2466CC-FA3E-D1A6-FA6C-4C6B65E4A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121572"/>
              </p:ext>
            </p:extLst>
          </p:nvPr>
        </p:nvGraphicFramePr>
        <p:xfrm>
          <a:off x="978114" y="1414994"/>
          <a:ext cx="9994686" cy="4846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65781">
                  <a:extLst>
                    <a:ext uri="{9D8B030D-6E8A-4147-A177-3AD203B41FA5}">
                      <a16:colId xmlns:a16="http://schemas.microsoft.com/office/drawing/2014/main" val="4229692821"/>
                    </a:ext>
                  </a:extLst>
                </a:gridCol>
                <a:gridCol w="1665781">
                  <a:extLst>
                    <a:ext uri="{9D8B030D-6E8A-4147-A177-3AD203B41FA5}">
                      <a16:colId xmlns:a16="http://schemas.microsoft.com/office/drawing/2014/main" val="4010208143"/>
                    </a:ext>
                  </a:extLst>
                </a:gridCol>
                <a:gridCol w="1665781">
                  <a:extLst>
                    <a:ext uri="{9D8B030D-6E8A-4147-A177-3AD203B41FA5}">
                      <a16:colId xmlns:a16="http://schemas.microsoft.com/office/drawing/2014/main" val="920309501"/>
                    </a:ext>
                  </a:extLst>
                </a:gridCol>
                <a:gridCol w="1665781">
                  <a:extLst>
                    <a:ext uri="{9D8B030D-6E8A-4147-A177-3AD203B41FA5}">
                      <a16:colId xmlns:a16="http://schemas.microsoft.com/office/drawing/2014/main" val="3646135731"/>
                    </a:ext>
                  </a:extLst>
                </a:gridCol>
                <a:gridCol w="1665781">
                  <a:extLst>
                    <a:ext uri="{9D8B030D-6E8A-4147-A177-3AD203B41FA5}">
                      <a16:colId xmlns:a16="http://schemas.microsoft.com/office/drawing/2014/main" val="643131943"/>
                    </a:ext>
                  </a:extLst>
                </a:gridCol>
                <a:gridCol w="1665781">
                  <a:extLst>
                    <a:ext uri="{9D8B030D-6E8A-4147-A177-3AD203B41FA5}">
                      <a16:colId xmlns:a16="http://schemas.microsoft.com/office/drawing/2014/main" val="933722070"/>
                    </a:ext>
                  </a:extLst>
                </a:gridCol>
              </a:tblGrid>
              <a:tr h="1989993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ru-RU" sz="2000" b="1" dirty="0" err="1">
                          <a:solidFill>
                            <a:schemeClr val="tx1"/>
                          </a:solidFill>
                        </a:rPr>
                        <a:t>Групи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</a:rPr>
                        <a:t>реагування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7139209"/>
                  </a:ext>
                </a:extLst>
              </a:tr>
              <a:tr h="302825">
                <a:tc>
                  <a:txBody>
                    <a:bodyPr/>
                    <a:lstStyle/>
                    <a:p>
                      <a:pPr algn="ctr"/>
                      <a:r>
                        <a:rPr lang="uk-UA" b="0" dirty="0">
                          <a:solidFill>
                            <a:schemeClr val="tx1"/>
                          </a:solidFill>
                        </a:rPr>
                        <a:t>Пасивний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Інформаційне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забезпечення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Консультації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Матеріальне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заохочення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Інтерактивний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Місцеві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ініціативи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805592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98093C4-CB48-FE2E-54ED-CD65CBFC41E3}"/>
              </a:ext>
            </a:extLst>
          </p:cNvPr>
          <p:cNvSpPr txBox="1"/>
          <p:nvPr/>
        </p:nvSpPr>
        <p:spPr>
          <a:xfrm>
            <a:off x="3176654" y="578364"/>
            <a:ext cx="4416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/>
              <a:t>Хто</a:t>
            </a:r>
            <a:r>
              <a:rPr lang="ru-RU" sz="2400" dirty="0"/>
              <a:t>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владу</a:t>
            </a:r>
            <a:r>
              <a:rPr lang="ru-RU" sz="2400" dirty="0"/>
              <a:t>? </a:t>
            </a:r>
            <a:r>
              <a:rPr lang="ru-RU" sz="2400" dirty="0" err="1"/>
              <a:t>Рівні</a:t>
            </a:r>
            <a:r>
              <a:rPr lang="ru-RU" sz="2400" dirty="0"/>
              <a:t> </a:t>
            </a:r>
            <a:r>
              <a:rPr lang="ru-RU" sz="2400" dirty="0" err="1"/>
              <a:t>залученості</a:t>
            </a:r>
            <a:endParaRPr lang="en-US" sz="2400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CC214FE6-FD03-042B-1C9E-2310F6B559CF}"/>
                  </a:ext>
                </a:extLst>
              </p14:cNvPr>
              <p14:cNvContentPartPr/>
              <p14:nvPr/>
            </p14:nvContentPartPr>
            <p14:xfrm>
              <a:off x="8924616" y="4205448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CC214FE6-FD03-042B-1C9E-2310F6B559C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61976" y="3827808"/>
                <a:ext cx="126000" cy="7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83F1601F-0858-343F-0534-01AC576F10DC}"/>
                  </a:ext>
                </a:extLst>
              </p14:cNvPr>
              <p14:cNvContentPartPr/>
              <p14:nvPr/>
            </p14:nvContentPartPr>
            <p14:xfrm>
              <a:off x="1140947" y="5547397"/>
              <a:ext cx="4524840" cy="237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83F1601F-0858-343F-0534-01AC576F10D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77947" y="5169397"/>
                <a:ext cx="4650480" cy="77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90436AA-AE72-B37B-A40D-DC86A01088FC}"/>
                  </a:ext>
                </a:extLst>
              </p14:cNvPr>
              <p14:cNvContentPartPr/>
              <p14:nvPr/>
            </p14:nvContentPartPr>
            <p14:xfrm>
              <a:off x="1678787" y="5466037"/>
              <a:ext cx="3984120" cy="486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90436AA-AE72-B37B-A40D-DC86A01088F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15787" y="5088397"/>
                <a:ext cx="4109760" cy="80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2E7BD533-CC29-AA01-620B-2A41F4469C21}"/>
                  </a:ext>
                </a:extLst>
              </p14:cNvPr>
              <p14:cNvContentPartPr/>
              <p14:nvPr/>
            </p14:nvContentPartPr>
            <p14:xfrm>
              <a:off x="2525147" y="5434717"/>
              <a:ext cx="5640120" cy="223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2E7BD533-CC29-AA01-620B-2A41F4469C2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62507" y="5056717"/>
                <a:ext cx="5765760" cy="77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F1BC4850-6B16-DA4E-DB55-B41C6913040E}"/>
                  </a:ext>
                </a:extLst>
              </p14:cNvPr>
              <p14:cNvContentPartPr/>
              <p14:nvPr/>
            </p14:nvContentPartPr>
            <p14:xfrm>
              <a:off x="4558067" y="5543077"/>
              <a:ext cx="4834080" cy="165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F1BC4850-6B16-DA4E-DB55-B41C6913040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95067" y="5165437"/>
                <a:ext cx="4959720" cy="77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2ED52464-87E6-4BA8-8063-59BE98536FC4}"/>
                  </a:ext>
                </a:extLst>
              </p14:cNvPr>
              <p14:cNvContentPartPr/>
              <p14:nvPr/>
            </p14:nvContentPartPr>
            <p14:xfrm>
              <a:off x="5075027" y="5496277"/>
              <a:ext cx="3523680" cy="7128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2ED52464-87E6-4BA8-8063-59BE98536FC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12027" y="5118277"/>
                <a:ext cx="3649320" cy="82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84F7B9B8-B17E-9433-A371-DF366B9228FD}"/>
                  </a:ext>
                </a:extLst>
              </p14:cNvPr>
              <p14:cNvContentPartPr/>
              <p14:nvPr/>
            </p14:nvContentPartPr>
            <p14:xfrm>
              <a:off x="8166707" y="5423557"/>
              <a:ext cx="2770560" cy="309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84F7B9B8-B17E-9433-A371-DF366B9228FD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104067" y="5045917"/>
                <a:ext cx="2896200" cy="78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E1E14290-615B-9DC2-82F1-94E0FC23B202}"/>
                  </a:ext>
                </a:extLst>
              </p14:cNvPr>
              <p14:cNvContentPartPr/>
              <p14:nvPr/>
            </p14:nvContentPartPr>
            <p14:xfrm>
              <a:off x="2868227" y="5366677"/>
              <a:ext cx="4642920" cy="4968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E1E14290-615B-9DC2-82F1-94E0FC23B20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805227" y="4989037"/>
                <a:ext cx="4768560" cy="80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96964419-47EC-1A96-B35B-2DA8A6D8FF70}"/>
                  </a:ext>
                </a:extLst>
              </p14:cNvPr>
              <p14:cNvContentPartPr/>
              <p14:nvPr/>
            </p14:nvContentPartPr>
            <p14:xfrm>
              <a:off x="3312467" y="5316637"/>
              <a:ext cx="4100040" cy="18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96964419-47EC-1A96-B35B-2DA8A6D8FF70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249467" y="4938997"/>
                <a:ext cx="4225680" cy="7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0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2C88B4E8-0F4F-3B1D-FF9C-52ED6F0CDFB7}"/>
                  </a:ext>
                </a:extLst>
              </p14:cNvPr>
              <p14:cNvContentPartPr/>
              <p14:nvPr/>
            </p14:nvContentPartPr>
            <p14:xfrm>
              <a:off x="3635387" y="5279197"/>
              <a:ext cx="6069240" cy="2124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2C88B4E8-0F4F-3B1D-FF9C-52ED6F0CDFB7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572387" y="4901557"/>
                <a:ext cx="6194880" cy="77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2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9B0793A3-7B54-2781-9A85-DEDFE006F16F}"/>
                  </a:ext>
                </a:extLst>
              </p14:cNvPr>
              <p14:cNvContentPartPr/>
              <p14:nvPr/>
            </p14:nvContentPartPr>
            <p14:xfrm>
              <a:off x="4465547" y="5047717"/>
              <a:ext cx="4053600" cy="4752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9B0793A3-7B54-2781-9A85-DEDFE006F16F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402907" y="4669717"/>
                <a:ext cx="4179240" cy="80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4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1B5470C4-4876-D511-AB8F-7FDC74EF29C1}"/>
                  </a:ext>
                </a:extLst>
              </p14:cNvPr>
              <p14:cNvContentPartPr/>
              <p14:nvPr/>
            </p14:nvContentPartPr>
            <p14:xfrm>
              <a:off x="4710347" y="5004877"/>
              <a:ext cx="4750920" cy="4284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1B5470C4-4876-D511-AB8F-7FDC74EF29C1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647707" y="4627237"/>
                <a:ext cx="4876560" cy="7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6">
            <p14:nvContentPartPr>
              <p14:cNvPr id="98" name="Ink 97">
                <a:extLst>
                  <a:ext uri="{FF2B5EF4-FFF2-40B4-BE49-F238E27FC236}">
                    <a16:creationId xmlns:a16="http://schemas.microsoft.com/office/drawing/2014/main" id="{A8F3942C-2ED3-9340-14D1-5B6B813C4D1E}"/>
                  </a:ext>
                </a:extLst>
              </p14:cNvPr>
              <p14:cNvContentPartPr/>
              <p14:nvPr/>
            </p14:nvContentPartPr>
            <p14:xfrm>
              <a:off x="6161867" y="4751437"/>
              <a:ext cx="4070160" cy="34920"/>
            </p14:xfrm>
          </p:contentPart>
        </mc:Choice>
        <mc:Fallback xmlns="">
          <p:pic>
            <p:nvPicPr>
              <p:cNvPr id="98" name="Ink 97">
                <a:extLst>
                  <a:ext uri="{FF2B5EF4-FFF2-40B4-BE49-F238E27FC236}">
                    <a16:creationId xmlns:a16="http://schemas.microsoft.com/office/drawing/2014/main" id="{A8F3942C-2ED3-9340-14D1-5B6B813C4D1E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9227" y="4373437"/>
                <a:ext cx="4195800" cy="79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8">
            <p14:nvContentPartPr>
              <p14:cNvPr id="119" name="Ink 118">
                <a:extLst>
                  <a:ext uri="{FF2B5EF4-FFF2-40B4-BE49-F238E27FC236}">
                    <a16:creationId xmlns:a16="http://schemas.microsoft.com/office/drawing/2014/main" id="{BBD3CB93-7CDC-CF49-4B82-614DAA815514}"/>
                  </a:ext>
                </a:extLst>
              </p14:cNvPr>
              <p14:cNvContentPartPr/>
              <p14:nvPr/>
            </p14:nvContentPartPr>
            <p14:xfrm>
              <a:off x="6932267" y="4611397"/>
              <a:ext cx="74880" cy="2520"/>
            </p14:xfrm>
          </p:contentPart>
        </mc:Choice>
        <mc:Fallback xmlns="">
          <p:pic>
            <p:nvPicPr>
              <p:cNvPr id="119" name="Ink 118">
                <a:extLst>
                  <a:ext uri="{FF2B5EF4-FFF2-40B4-BE49-F238E27FC236}">
                    <a16:creationId xmlns:a16="http://schemas.microsoft.com/office/drawing/2014/main" id="{BBD3CB93-7CDC-CF49-4B82-614DAA815514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869267" y="4233397"/>
                <a:ext cx="200520" cy="75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0">
            <p14:nvContentPartPr>
              <p14:cNvPr id="121" name="Ink 120">
                <a:extLst>
                  <a:ext uri="{FF2B5EF4-FFF2-40B4-BE49-F238E27FC236}">
                    <a16:creationId xmlns:a16="http://schemas.microsoft.com/office/drawing/2014/main" id="{D3748DAE-5E43-B03F-F61F-24B3E6C2C62B}"/>
                  </a:ext>
                </a:extLst>
              </p14:cNvPr>
              <p14:cNvContentPartPr/>
              <p14:nvPr/>
            </p14:nvContentPartPr>
            <p14:xfrm>
              <a:off x="7236827" y="4476397"/>
              <a:ext cx="2705040" cy="49320"/>
            </p14:xfrm>
          </p:contentPart>
        </mc:Choice>
        <mc:Fallback xmlns="">
          <p:pic>
            <p:nvPicPr>
              <p:cNvPr id="121" name="Ink 120">
                <a:extLst>
                  <a:ext uri="{FF2B5EF4-FFF2-40B4-BE49-F238E27FC236}">
                    <a16:creationId xmlns:a16="http://schemas.microsoft.com/office/drawing/2014/main" id="{D3748DAE-5E43-B03F-F61F-24B3E6C2C62B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173827" y="4098757"/>
                <a:ext cx="2830680" cy="80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2">
            <p14:nvContentPartPr>
              <p14:cNvPr id="135" name="Ink 134">
                <a:extLst>
                  <a:ext uri="{FF2B5EF4-FFF2-40B4-BE49-F238E27FC236}">
                    <a16:creationId xmlns:a16="http://schemas.microsoft.com/office/drawing/2014/main" id="{DB8C9119-A83D-B43C-07DD-E4C5F7EECA2F}"/>
                  </a:ext>
                </a:extLst>
              </p14:cNvPr>
              <p14:cNvContentPartPr/>
              <p14:nvPr/>
            </p14:nvContentPartPr>
            <p14:xfrm>
              <a:off x="9322307" y="4370557"/>
              <a:ext cx="1623240" cy="25920"/>
            </p14:xfrm>
          </p:contentPart>
        </mc:Choice>
        <mc:Fallback xmlns="">
          <p:pic>
            <p:nvPicPr>
              <p:cNvPr id="135" name="Ink 134">
                <a:extLst>
                  <a:ext uri="{FF2B5EF4-FFF2-40B4-BE49-F238E27FC236}">
                    <a16:creationId xmlns:a16="http://schemas.microsoft.com/office/drawing/2014/main" id="{DB8C9119-A83D-B43C-07DD-E4C5F7EECA2F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259307" y="3992557"/>
                <a:ext cx="1748880" cy="78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4">
            <p14:nvContentPartPr>
              <p14:cNvPr id="137" name="Ink 136">
                <a:extLst>
                  <a:ext uri="{FF2B5EF4-FFF2-40B4-BE49-F238E27FC236}">
                    <a16:creationId xmlns:a16="http://schemas.microsoft.com/office/drawing/2014/main" id="{F77683C7-D9AE-A48B-F88F-769323E55108}"/>
                  </a:ext>
                </a:extLst>
              </p14:cNvPr>
              <p14:cNvContentPartPr/>
              <p14:nvPr/>
            </p14:nvContentPartPr>
            <p14:xfrm>
              <a:off x="9495467" y="4460917"/>
              <a:ext cx="1429560" cy="22320"/>
            </p14:xfrm>
          </p:contentPart>
        </mc:Choice>
        <mc:Fallback xmlns="">
          <p:pic>
            <p:nvPicPr>
              <p:cNvPr id="137" name="Ink 136">
                <a:extLst>
                  <a:ext uri="{FF2B5EF4-FFF2-40B4-BE49-F238E27FC236}">
                    <a16:creationId xmlns:a16="http://schemas.microsoft.com/office/drawing/2014/main" id="{F77683C7-D9AE-A48B-F88F-769323E55108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432467" y="4082917"/>
                <a:ext cx="1555200" cy="77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6">
            <p14:nvContentPartPr>
              <p14:cNvPr id="139" name="Ink 138">
                <a:extLst>
                  <a:ext uri="{FF2B5EF4-FFF2-40B4-BE49-F238E27FC236}">
                    <a16:creationId xmlns:a16="http://schemas.microsoft.com/office/drawing/2014/main" id="{FCDAE665-1E83-5FB7-3C40-AA43B11EF729}"/>
                  </a:ext>
                </a:extLst>
              </p14:cNvPr>
              <p14:cNvContentPartPr/>
              <p14:nvPr/>
            </p14:nvContentPartPr>
            <p14:xfrm>
              <a:off x="7798067" y="4299997"/>
              <a:ext cx="3168000" cy="11880"/>
            </p14:xfrm>
          </p:contentPart>
        </mc:Choice>
        <mc:Fallback xmlns="">
          <p:pic>
            <p:nvPicPr>
              <p:cNvPr id="139" name="Ink 138">
                <a:extLst>
                  <a:ext uri="{FF2B5EF4-FFF2-40B4-BE49-F238E27FC236}">
                    <a16:creationId xmlns:a16="http://schemas.microsoft.com/office/drawing/2014/main" id="{FCDAE665-1E83-5FB7-3C40-AA43B11EF729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735067" y="3922357"/>
                <a:ext cx="3293640" cy="76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8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27226F11-73BC-024E-62E5-854543E70A1D}"/>
                  </a:ext>
                </a:extLst>
              </p14:cNvPr>
              <p14:cNvContentPartPr/>
              <p14:nvPr/>
            </p14:nvContentPartPr>
            <p14:xfrm>
              <a:off x="7924067" y="4215397"/>
              <a:ext cx="2996280" cy="57960"/>
            </p14:xfrm>
          </p:contentPart>
        </mc:Choice>
        <mc:Fallback xmlns=""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27226F11-73BC-024E-62E5-854543E70A1D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861067" y="3837757"/>
                <a:ext cx="3121920" cy="81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0">
            <p14:nvContentPartPr>
              <p14:cNvPr id="151" name="Ink 150">
                <a:extLst>
                  <a:ext uri="{FF2B5EF4-FFF2-40B4-BE49-F238E27FC236}">
                    <a16:creationId xmlns:a16="http://schemas.microsoft.com/office/drawing/2014/main" id="{B4734A7D-C127-B715-FEC0-C72431553B10}"/>
                  </a:ext>
                </a:extLst>
              </p14:cNvPr>
              <p14:cNvContentPartPr/>
              <p14:nvPr/>
            </p14:nvContentPartPr>
            <p14:xfrm>
              <a:off x="8313227" y="3980317"/>
              <a:ext cx="2634840" cy="16920"/>
            </p14:xfrm>
          </p:contentPart>
        </mc:Choice>
        <mc:Fallback xmlns="">
          <p:pic>
            <p:nvPicPr>
              <p:cNvPr id="151" name="Ink 150">
                <a:extLst>
                  <a:ext uri="{FF2B5EF4-FFF2-40B4-BE49-F238E27FC236}">
                    <a16:creationId xmlns:a16="http://schemas.microsoft.com/office/drawing/2014/main" id="{B4734A7D-C127-B715-FEC0-C72431553B10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250227" y="3602677"/>
                <a:ext cx="2760480" cy="77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2">
            <p14:nvContentPartPr>
              <p14:cNvPr id="157" name="Ink 156">
                <a:extLst>
                  <a:ext uri="{FF2B5EF4-FFF2-40B4-BE49-F238E27FC236}">
                    <a16:creationId xmlns:a16="http://schemas.microsoft.com/office/drawing/2014/main" id="{C14A8F62-B66E-7540-23D3-F1C135B869B8}"/>
                  </a:ext>
                </a:extLst>
              </p14:cNvPr>
              <p14:cNvContentPartPr/>
              <p14:nvPr/>
            </p14:nvContentPartPr>
            <p14:xfrm>
              <a:off x="8470907" y="3853597"/>
              <a:ext cx="2474280" cy="18360"/>
            </p14:xfrm>
          </p:contentPart>
        </mc:Choice>
        <mc:Fallback xmlns="">
          <p:pic>
            <p:nvPicPr>
              <p:cNvPr id="157" name="Ink 156">
                <a:extLst>
                  <a:ext uri="{FF2B5EF4-FFF2-40B4-BE49-F238E27FC236}">
                    <a16:creationId xmlns:a16="http://schemas.microsoft.com/office/drawing/2014/main" id="{C14A8F62-B66E-7540-23D3-F1C135B869B8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8408267" y="3475957"/>
                <a:ext cx="2599920" cy="77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4">
            <p14:nvContentPartPr>
              <p14:cNvPr id="159" name="Ink 158">
                <a:extLst>
                  <a:ext uri="{FF2B5EF4-FFF2-40B4-BE49-F238E27FC236}">
                    <a16:creationId xmlns:a16="http://schemas.microsoft.com/office/drawing/2014/main" id="{F5D36A91-3B9F-ACC1-0D66-4C876357F24D}"/>
                  </a:ext>
                </a:extLst>
              </p14:cNvPr>
              <p14:cNvContentPartPr/>
              <p14:nvPr/>
            </p14:nvContentPartPr>
            <p14:xfrm>
              <a:off x="8576387" y="3783757"/>
              <a:ext cx="2380680" cy="33840"/>
            </p14:xfrm>
          </p:contentPart>
        </mc:Choice>
        <mc:Fallback xmlns="">
          <p:pic>
            <p:nvPicPr>
              <p:cNvPr id="159" name="Ink 158">
                <a:extLst>
                  <a:ext uri="{FF2B5EF4-FFF2-40B4-BE49-F238E27FC236}">
                    <a16:creationId xmlns:a16="http://schemas.microsoft.com/office/drawing/2014/main" id="{F5D36A91-3B9F-ACC1-0D66-4C876357F24D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8513387" y="3405757"/>
                <a:ext cx="2506320" cy="78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6">
            <p14:nvContentPartPr>
              <p14:cNvPr id="161" name="Ink 160">
                <a:extLst>
                  <a:ext uri="{FF2B5EF4-FFF2-40B4-BE49-F238E27FC236}">
                    <a16:creationId xmlns:a16="http://schemas.microsoft.com/office/drawing/2014/main" id="{B186A9D7-D235-9989-B93B-9E06344BB04D}"/>
                  </a:ext>
                </a:extLst>
              </p14:cNvPr>
              <p14:cNvContentPartPr/>
              <p14:nvPr/>
            </p14:nvContentPartPr>
            <p14:xfrm>
              <a:off x="8653787" y="3721837"/>
              <a:ext cx="2284920" cy="32040"/>
            </p14:xfrm>
          </p:contentPart>
        </mc:Choice>
        <mc:Fallback xmlns="">
          <p:pic>
            <p:nvPicPr>
              <p:cNvPr id="161" name="Ink 160">
                <a:extLst>
                  <a:ext uri="{FF2B5EF4-FFF2-40B4-BE49-F238E27FC236}">
                    <a16:creationId xmlns:a16="http://schemas.microsoft.com/office/drawing/2014/main" id="{B186A9D7-D235-9989-B93B-9E06344BB04D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8591147" y="3343837"/>
                <a:ext cx="2410560" cy="78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8">
            <p14:nvContentPartPr>
              <p14:cNvPr id="163" name="Ink 162">
                <a:extLst>
                  <a:ext uri="{FF2B5EF4-FFF2-40B4-BE49-F238E27FC236}">
                    <a16:creationId xmlns:a16="http://schemas.microsoft.com/office/drawing/2014/main" id="{54F7EF60-7044-B821-4D70-B3E672030266}"/>
                  </a:ext>
                </a:extLst>
              </p14:cNvPr>
              <p14:cNvContentPartPr/>
              <p14:nvPr/>
            </p14:nvContentPartPr>
            <p14:xfrm>
              <a:off x="8757107" y="3650557"/>
              <a:ext cx="2185200" cy="60480"/>
            </p14:xfrm>
          </p:contentPart>
        </mc:Choice>
        <mc:Fallback xmlns="">
          <p:pic>
            <p:nvPicPr>
              <p:cNvPr id="163" name="Ink 162">
                <a:extLst>
                  <a:ext uri="{FF2B5EF4-FFF2-40B4-BE49-F238E27FC236}">
                    <a16:creationId xmlns:a16="http://schemas.microsoft.com/office/drawing/2014/main" id="{54F7EF60-7044-B821-4D70-B3E672030266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8694107" y="3272557"/>
                <a:ext cx="2310840" cy="81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0">
            <p14:nvContentPartPr>
              <p14:cNvPr id="165" name="Ink 164">
                <a:extLst>
                  <a:ext uri="{FF2B5EF4-FFF2-40B4-BE49-F238E27FC236}">
                    <a16:creationId xmlns:a16="http://schemas.microsoft.com/office/drawing/2014/main" id="{74725242-3911-AA34-071B-D247B4E9C44F}"/>
                  </a:ext>
                </a:extLst>
              </p14:cNvPr>
              <p14:cNvContentPartPr/>
              <p14:nvPr/>
            </p14:nvContentPartPr>
            <p14:xfrm>
              <a:off x="8857907" y="3592957"/>
              <a:ext cx="2098800" cy="25560"/>
            </p14:xfrm>
          </p:contentPart>
        </mc:Choice>
        <mc:Fallback xmlns="">
          <p:pic>
            <p:nvPicPr>
              <p:cNvPr id="165" name="Ink 164">
                <a:extLst>
                  <a:ext uri="{FF2B5EF4-FFF2-40B4-BE49-F238E27FC236}">
                    <a16:creationId xmlns:a16="http://schemas.microsoft.com/office/drawing/2014/main" id="{74725242-3911-AA34-071B-D247B4E9C44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795267" y="3215317"/>
                <a:ext cx="2224440" cy="78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2">
            <p14:nvContentPartPr>
              <p14:cNvPr id="167" name="Ink 166">
                <a:extLst>
                  <a:ext uri="{FF2B5EF4-FFF2-40B4-BE49-F238E27FC236}">
                    <a16:creationId xmlns:a16="http://schemas.microsoft.com/office/drawing/2014/main" id="{9B81929F-9A45-16D6-92B3-3E31E2D512B4}"/>
                  </a:ext>
                </a:extLst>
              </p14:cNvPr>
              <p14:cNvContentPartPr/>
              <p14:nvPr/>
            </p14:nvContentPartPr>
            <p14:xfrm>
              <a:off x="8897507" y="3532837"/>
              <a:ext cx="2076480" cy="32040"/>
            </p14:xfrm>
          </p:contentPart>
        </mc:Choice>
        <mc:Fallback xmlns="">
          <p:pic>
            <p:nvPicPr>
              <p:cNvPr id="167" name="Ink 166">
                <a:extLst>
                  <a:ext uri="{FF2B5EF4-FFF2-40B4-BE49-F238E27FC236}">
                    <a16:creationId xmlns:a16="http://schemas.microsoft.com/office/drawing/2014/main" id="{9B81929F-9A45-16D6-92B3-3E31E2D512B4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8834867" y="3154837"/>
                <a:ext cx="2202120" cy="78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4">
            <p14:nvContentPartPr>
              <p14:cNvPr id="169" name="Ink 168">
                <a:extLst>
                  <a:ext uri="{FF2B5EF4-FFF2-40B4-BE49-F238E27FC236}">
                    <a16:creationId xmlns:a16="http://schemas.microsoft.com/office/drawing/2014/main" id="{E99990A9-5BB2-274E-C919-449674C2B0FB}"/>
                  </a:ext>
                </a:extLst>
              </p14:cNvPr>
              <p14:cNvContentPartPr/>
              <p14:nvPr/>
            </p14:nvContentPartPr>
            <p14:xfrm>
              <a:off x="9002267" y="3479197"/>
              <a:ext cx="1941120" cy="13320"/>
            </p14:xfrm>
          </p:contentPart>
        </mc:Choice>
        <mc:Fallback xmlns="">
          <p:pic>
            <p:nvPicPr>
              <p:cNvPr id="169" name="Ink 168">
                <a:extLst>
                  <a:ext uri="{FF2B5EF4-FFF2-40B4-BE49-F238E27FC236}">
                    <a16:creationId xmlns:a16="http://schemas.microsoft.com/office/drawing/2014/main" id="{E99990A9-5BB2-274E-C919-449674C2B0FB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8939267" y="3101197"/>
                <a:ext cx="2066760" cy="76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6">
            <p14:nvContentPartPr>
              <p14:cNvPr id="170" name="Ink 169">
                <a:extLst>
                  <a:ext uri="{FF2B5EF4-FFF2-40B4-BE49-F238E27FC236}">
                    <a16:creationId xmlns:a16="http://schemas.microsoft.com/office/drawing/2014/main" id="{BFD540C2-5FDC-7D28-9F68-4D0D1DD385BB}"/>
                  </a:ext>
                </a:extLst>
              </p14:cNvPr>
              <p14:cNvContentPartPr/>
              <p14:nvPr/>
            </p14:nvContentPartPr>
            <p14:xfrm>
              <a:off x="9007307" y="3423757"/>
              <a:ext cx="1943280" cy="11160"/>
            </p14:xfrm>
          </p:contentPart>
        </mc:Choice>
        <mc:Fallback xmlns="">
          <p:pic>
            <p:nvPicPr>
              <p:cNvPr id="170" name="Ink 169">
                <a:extLst>
                  <a:ext uri="{FF2B5EF4-FFF2-40B4-BE49-F238E27FC236}">
                    <a16:creationId xmlns:a16="http://schemas.microsoft.com/office/drawing/2014/main" id="{BFD540C2-5FDC-7D28-9F68-4D0D1DD385BB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8944667" y="3045757"/>
                <a:ext cx="2068920" cy="76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8">
            <p14:nvContentPartPr>
              <p14:cNvPr id="171" name="Ink 170">
                <a:extLst>
                  <a:ext uri="{FF2B5EF4-FFF2-40B4-BE49-F238E27FC236}">
                    <a16:creationId xmlns:a16="http://schemas.microsoft.com/office/drawing/2014/main" id="{88C3171A-5732-F582-81EC-6B33A2261BF1}"/>
                  </a:ext>
                </a:extLst>
              </p14:cNvPr>
              <p14:cNvContentPartPr/>
              <p14:nvPr/>
            </p14:nvContentPartPr>
            <p14:xfrm>
              <a:off x="9123947" y="3156277"/>
              <a:ext cx="1824120" cy="216720"/>
            </p14:xfrm>
          </p:contentPart>
        </mc:Choice>
        <mc:Fallback xmlns="">
          <p:pic>
            <p:nvPicPr>
              <p:cNvPr id="171" name="Ink 170">
                <a:extLst>
                  <a:ext uri="{FF2B5EF4-FFF2-40B4-BE49-F238E27FC236}">
                    <a16:creationId xmlns:a16="http://schemas.microsoft.com/office/drawing/2014/main" id="{88C3171A-5732-F582-81EC-6B33A2261BF1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9060947" y="2778637"/>
                <a:ext cx="1949760" cy="97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0">
            <p14:nvContentPartPr>
              <p14:cNvPr id="196" name="Ink 195">
                <a:extLst>
                  <a:ext uri="{FF2B5EF4-FFF2-40B4-BE49-F238E27FC236}">
                    <a16:creationId xmlns:a16="http://schemas.microsoft.com/office/drawing/2014/main" id="{27AAB18F-6938-AC82-E4AD-4F0008A5C905}"/>
                  </a:ext>
                </a:extLst>
              </p14:cNvPr>
              <p14:cNvContentPartPr/>
              <p14:nvPr/>
            </p14:nvContentPartPr>
            <p14:xfrm>
              <a:off x="9406547" y="3079597"/>
              <a:ext cx="1536120" cy="32400"/>
            </p14:xfrm>
          </p:contentPart>
        </mc:Choice>
        <mc:Fallback xmlns="">
          <p:pic>
            <p:nvPicPr>
              <p:cNvPr id="196" name="Ink 195">
                <a:extLst>
                  <a:ext uri="{FF2B5EF4-FFF2-40B4-BE49-F238E27FC236}">
                    <a16:creationId xmlns:a16="http://schemas.microsoft.com/office/drawing/2014/main" id="{27AAB18F-6938-AC82-E4AD-4F0008A5C905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9343907" y="2701957"/>
                <a:ext cx="1661760" cy="788040"/>
              </a:xfrm>
              <a:prstGeom prst="rect">
                <a:avLst/>
              </a:prstGeom>
            </p:spPr>
          </p:pic>
        </mc:Fallback>
      </mc:AlternateContent>
      <p:grpSp>
        <p:nvGrpSpPr>
          <p:cNvPr id="236" name="Group 235">
            <a:extLst>
              <a:ext uri="{FF2B5EF4-FFF2-40B4-BE49-F238E27FC236}">
                <a16:creationId xmlns:a16="http://schemas.microsoft.com/office/drawing/2014/main" id="{986FC933-C4DF-2D35-68AA-689165F6705F}"/>
              </a:ext>
            </a:extLst>
          </p:cNvPr>
          <p:cNvGrpSpPr/>
          <p:nvPr/>
        </p:nvGrpSpPr>
        <p:grpSpPr>
          <a:xfrm>
            <a:off x="9497267" y="1558957"/>
            <a:ext cx="1486800" cy="1890360"/>
            <a:chOff x="9497267" y="1558957"/>
            <a:chExt cx="1486800" cy="1890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2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B481D51C-BEBC-795D-CC9D-A366B14584B0}"/>
                    </a:ext>
                  </a:extLst>
                </p14:cNvPr>
                <p14:cNvContentPartPr/>
                <p14:nvPr/>
              </p14:nvContentPartPr>
              <p14:xfrm>
                <a:off x="10329947" y="1558957"/>
                <a:ext cx="626040" cy="659160"/>
              </p14:xfrm>
            </p:contentPart>
          </mc:Choice>
          <mc:Fallback xmlns=""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B481D51C-BEBC-795D-CC9D-A366B14584B0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0267307" y="1180957"/>
                  <a:ext cx="751680" cy="141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4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9FF57528-5B20-876B-5556-E6E963C92E49}"/>
                    </a:ext>
                  </a:extLst>
                </p14:cNvPr>
                <p14:cNvContentPartPr/>
                <p14:nvPr/>
              </p14:nvContentPartPr>
              <p14:xfrm>
                <a:off x="10275947" y="2228917"/>
                <a:ext cx="674640" cy="29880"/>
              </p14:xfrm>
            </p:contentPart>
          </mc:Choice>
          <mc:Fallback xmlns=""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9FF57528-5B20-876B-5556-E6E963C92E49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0212947" y="1850917"/>
                  <a:ext cx="800280" cy="78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6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05D2CE5A-DAA5-52CF-6A62-0A92AD17994D}"/>
                    </a:ext>
                  </a:extLst>
                </p14:cNvPr>
                <p14:cNvContentPartPr/>
                <p14:nvPr/>
              </p14:nvContentPartPr>
              <p14:xfrm>
                <a:off x="10242467" y="2288317"/>
                <a:ext cx="706680" cy="16920"/>
              </p14:xfrm>
            </p:contentPart>
          </mc:Choice>
          <mc:Fallback xmlns=""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05D2CE5A-DAA5-52CF-6A62-0A92AD17994D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179467" y="1910677"/>
                  <a:ext cx="832320" cy="77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8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E83FB519-5B23-CEEF-63BD-BF6C8E0101DF}"/>
                    </a:ext>
                  </a:extLst>
                </p14:cNvPr>
                <p14:cNvContentPartPr/>
                <p14:nvPr/>
              </p14:nvContentPartPr>
              <p14:xfrm>
                <a:off x="10165787" y="2340517"/>
                <a:ext cx="766800" cy="34200"/>
              </p14:xfrm>
            </p:contentPart>
          </mc:Choice>
          <mc:Fallback xmlns=""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E83FB519-5B23-CEEF-63BD-BF6C8E0101D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0103147" y="1962517"/>
                  <a:ext cx="892440" cy="78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0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20ACD5A7-2C49-9FE2-7CC7-E7D8D1631D98}"/>
                    </a:ext>
                  </a:extLst>
                </p14:cNvPr>
                <p14:cNvContentPartPr/>
                <p14:nvPr/>
              </p14:nvContentPartPr>
              <p14:xfrm>
                <a:off x="10119707" y="2408557"/>
                <a:ext cx="808560" cy="12600"/>
              </p14:xfrm>
            </p:contentPart>
          </mc:Choice>
          <mc:Fallback xmlns=""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20ACD5A7-2C49-9FE2-7CC7-E7D8D1631D9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0057067" y="2030557"/>
                  <a:ext cx="934200" cy="76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2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1481D423-D509-9B96-F7B4-1A4B9F3C33BD}"/>
                    </a:ext>
                  </a:extLst>
                </p14:cNvPr>
                <p14:cNvContentPartPr/>
                <p14:nvPr/>
              </p14:nvContentPartPr>
              <p14:xfrm>
                <a:off x="10096307" y="2451397"/>
                <a:ext cx="849960" cy="33840"/>
              </p14:xfrm>
            </p:contentPart>
          </mc:Choice>
          <mc:Fallback xmlns=""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1481D423-D509-9B96-F7B4-1A4B9F3C33BD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0033667" y="2073757"/>
                  <a:ext cx="975600" cy="78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4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05BE0195-59F0-4B36-4887-850855DEB57E}"/>
                    </a:ext>
                  </a:extLst>
                </p14:cNvPr>
                <p14:cNvContentPartPr/>
                <p14:nvPr/>
              </p14:nvContentPartPr>
              <p14:xfrm>
                <a:off x="10037627" y="2497117"/>
                <a:ext cx="900720" cy="20160"/>
              </p14:xfrm>
            </p:contentPart>
          </mc:Choice>
          <mc:Fallback xmlns=""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05BE0195-59F0-4B36-4887-850855DEB57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9974627" y="2119117"/>
                  <a:ext cx="102636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6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A0C3D58D-64BD-F25A-449A-815A49DF11DA}"/>
                    </a:ext>
                  </a:extLst>
                </p14:cNvPr>
                <p14:cNvContentPartPr/>
                <p14:nvPr/>
              </p14:nvContentPartPr>
              <p14:xfrm>
                <a:off x="9990467" y="2558677"/>
                <a:ext cx="982440" cy="7200"/>
              </p14:xfrm>
            </p:contentPart>
          </mc:Choice>
          <mc:Fallback xmlns=""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A0C3D58D-64BD-F25A-449A-815A49DF11DA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9927827" y="2180677"/>
                  <a:ext cx="1108080" cy="76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8">
              <p14:nvContentPartPr>
                <p14:cNvPr id="186" name="Ink 185">
                  <a:extLst>
                    <a:ext uri="{FF2B5EF4-FFF2-40B4-BE49-F238E27FC236}">
                      <a16:creationId xmlns:a16="http://schemas.microsoft.com/office/drawing/2014/main" id="{313BA830-CAC3-1593-E84E-A9A8BBAAB07D}"/>
                    </a:ext>
                  </a:extLst>
                </p14:cNvPr>
                <p14:cNvContentPartPr/>
                <p14:nvPr/>
              </p14:nvContentPartPr>
              <p14:xfrm>
                <a:off x="9902267" y="2618797"/>
                <a:ext cx="1047240" cy="6120"/>
              </p14:xfrm>
            </p:contentPart>
          </mc:Choice>
          <mc:Fallback xmlns=""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313BA830-CAC3-1593-E84E-A9A8BBAAB07D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9839627" y="2241157"/>
                  <a:ext cx="1172880" cy="76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0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7FF8DE92-E025-F0C3-4EFE-248C287D1E12}"/>
                    </a:ext>
                  </a:extLst>
                </p14:cNvPr>
                <p14:cNvContentPartPr/>
                <p14:nvPr/>
              </p14:nvContentPartPr>
              <p14:xfrm>
                <a:off x="9674387" y="2677837"/>
                <a:ext cx="1309680" cy="201600"/>
              </p14:xfrm>
            </p:contentPart>
          </mc:Choice>
          <mc:Fallback xmlns=""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7FF8DE92-E025-F0C3-4EFE-248C287D1E12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9611747" y="2300197"/>
                  <a:ext cx="1435320" cy="9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2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DF5D1A57-9B99-E86D-BB2A-EB59A0A2BD5A}"/>
                    </a:ext>
                  </a:extLst>
                </p14:cNvPr>
                <p14:cNvContentPartPr/>
                <p14:nvPr/>
              </p14:nvContentPartPr>
              <p14:xfrm>
                <a:off x="9609587" y="2912557"/>
                <a:ext cx="1353960" cy="16920"/>
              </p14:xfrm>
            </p:contentPart>
          </mc:Choice>
          <mc:Fallback xmlns=""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DF5D1A57-9B99-E86D-BB2A-EB59A0A2BD5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9546587" y="2534917"/>
                  <a:ext cx="1479600" cy="77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4">
              <p14:nvContentPartPr>
                <p14:cNvPr id="192" name="Ink 191">
                  <a:extLst>
                    <a:ext uri="{FF2B5EF4-FFF2-40B4-BE49-F238E27FC236}">
                      <a16:creationId xmlns:a16="http://schemas.microsoft.com/office/drawing/2014/main" id="{871B98E3-86E2-F651-810D-188E3AC41AAE}"/>
                    </a:ext>
                  </a:extLst>
                </p14:cNvPr>
                <p14:cNvContentPartPr/>
                <p14:nvPr/>
              </p14:nvContentPartPr>
              <p14:xfrm>
                <a:off x="9523907" y="2974117"/>
                <a:ext cx="1449360" cy="33840"/>
              </p14:xfrm>
            </p:contentPart>
          </mc:Choice>
          <mc:Fallback xmlns=""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871B98E3-86E2-F651-810D-188E3AC41AA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9461267" y="2596477"/>
                  <a:ext cx="1575000" cy="78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6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25DA3BA5-6C30-741F-9F16-AAFA0B3334A6}"/>
                    </a:ext>
                  </a:extLst>
                </p14:cNvPr>
                <p14:cNvContentPartPr/>
                <p14:nvPr/>
              </p14:nvContentPartPr>
              <p14:xfrm>
                <a:off x="9497267" y="3025237"/>
                <a:ext cx="1486080" cy="17280"/>
              </p14:xfrm>
            </p:contentPart>
          </mc:Choice>
          <mc:Fallback xmlns=""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25DA3BA5-6C30-741F-9F16-AAFA0B3334A6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9434267" y="2647597"/>
                  <a:ext cx="1611720" cy="77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8">
              <p14:nvContentPartPr>
                <p14:cNvPr id="228" name="Ink 227">
                  <a:extLst>
                    <a:ext uri="{FF2B5EF4-FFF2-40B4-BE49-F238E27FC236}">
                      <a16:creationId xmlns:a16="http://schemas.microsoft.com/office/drawing/2014/main" id="{2EB099B1-936F-7408-CD09-0AA6FB420ECA}"/>
                    </a:ext>
                  </a:extLst>
                </p14:cNvPr>
                <p14:cNvContentPartPr/>
                <p14:nvPr/>
              </p14:nvContentPartPr>
              <p14:xfrm>
                <a:off x="10911347" y="3196597"/>
                <a:ext cx="48600" cy="20880"/>
              </p14:xfrm>
            </p:contentPart>
          </mc:Choice>
          <mc:Fallback xmlns="">
            <p:pic>
              <p:nvPicPr>
                <p:cNvPr id="228" name="Ink 227">
                  <a:extLst>
                    <a:ext uri="{FF2B5EF4-FFF2-40B4-BE49-F238E27FC236}">
                      <a16:creationId xmlns:a16="http://schemas.microsoft.com/office/drawing/2014/main" id="{2EB099B1-936F-7408-CD09-0AA6FB420ECA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0848347" y="2818957"/>
                  <a:ext cx="174240" cy="77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0">
              <p14:nvContentPartPr>
                <p14:cNvPr id="229" name="Ink 228">
                  <a:extLst>
                    <a:ext uri="{FF2B5EF4-FFF2-40B4-BE49-F238E27FC236}">
                      <a16:creationId xmlns:a16="http://schemas.microsoft.com/office/drawing/2014/main" id="{D77EC5C1-2788-EC59-E2D1-D8AF8352F8BE}"/>
                    </a:ext>
                  </a:extLst>
                </p14:cNvPr>
                <p14:cNvContentPartPr/>
                <p14:nvPr/>
              </p14:nvContentPartPr>
              <p14:xfrm>
                <a:off x="10923947" y="3291277"/>
                <a:ext cx="50040" cy="360"/>
              </p14:xfrm>
            </p:contentPart>
          </mc:Choice>
          <mc:Fallback xmlns="">
            <p:pic>
              <p:nvPicPr>
                <p:cNvPr id="229" name="Ink 228">
                  <a:extLst>
                    <a:ext uri="{FF2B5EF4-FFF2-40B4-BE49-F238E27FC236}">
                      <a16:creationId xmlns:a16="http://schemas.microsoft.com/office/drawing/2014/main" id="{D77EC5C1-2788-EC59-E2D1-D8AF8352F8B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0860947" y="2913277"/>
                  <a:ext cx="17568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2">
              <p14:nvContentPartPr>
                <p14:cNvPr id="231" name="Ink 230">
                  <a:extLst>
                    <a:ext uri="{FF2B5EF4-FFF2-40B4-BE49-F238E27FC236}">
                      <a16:creationId xmlns:a16="http://schemas.microsoft.com/office/drawing/2014/main" id="{4D22D25D-A7B9-AA6C-6382-78D1B7FE106E}"/>
                    </a:ext>
                  </a:extLst>
                </p14:cNvPr>
                <p14:cNvContentPartPr/>
                <p14:nvPr/>
              </p14:nvContentPartPr>
              <p14:xfrm>
                <a:off x="10929707" y="3448957"/>
                <a:ext cx="29520" cy="360"/>
              </p14:xfrm>
            </p:contentPart>
          </mc:Choice>
          <mc:Fallback xmlns="">
            <p:pic>
              <p:nvPicPr>
                <p:cNvPr id="231" name="Ink 230">
                  <a:extLst>
                    <a:ext uri="{FF2B5EF4-FFF2-40B4-BE49-F238E27FC236}">
                      <a16:creationId xmlns:a16="http://schemas.microsoft.com/office/drawing/2014/main" id="{4D22D25D-A7B9-AA6C-6382-78D1B7FE106E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0866707" y="3071317"/>
                  <a:ext cx="15516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4">
              <p14:nvContentPartPr>
                <p14:cNvPr id="233" name="Ink 232">
                  <a:extLst>
                    <a:ext uri="{FF2B5EF4-FFF2-40B4-BE49-F238E27FC236}">
                      <a16:creationId xmlns:a16="http://schemas.microsoft.com/office/drawing/2014/main" id="{6A07FA6B-661C-0A3D-DF42-C89F9F49DBF4}"/>
                    </a:ext>
                  </a:extLst>
                </p14:cNvPr>
                <p14:cNvContentPartPr/>
                <p14:nvPr/>
              </p14:nvContentPartPr>
              <p14:xfrm>
                <a:off x="10915307" y="1925437"/>
                <a:ext cx="49320" cy="13680"/>
              </p14:xfrm>
            </p:contentPart>
          </mc:Choice>
          <mc:Fallback xmlns="">
            <p:pic>
              <p:nvPicPr>
                <p:cNvPr id="233" name="Ink 232">
                  <a:extLst>
                    <a:ext uri="{FF2B5EF4-FFF2-40B4-BE49-F238E27FC236}">
                      <a16:creationId xmlns:a16="http://schemas.microsoft.com/office/drawing/2014/main" id="{6A07FA6B-661C-0A3D-DF42-C89F9F49DBF4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0852667" y="1547797"/>
                  <a:ext cx="174960" cy="76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6">
              <p14:nvContentPartPr>
                <p14:cNvPr id="235" name="Ink 234">
                  <a:extLst>
                    <a:ext uri="{FF2B5EF4-FFF2-40B4-BE49-F238E27FC236}">
                      <a16:creationId xmlns:a16="http://schemas.microsoft.com/office/drawing/2014/main" id="{FA3C37C4-6B46-0434-63D2-1D16B2F68376}"/>
                    </a:ext>
                  </a:extLst>
                </p14:cNvPr>
                <p14:cNvContentPartPr/>
                <p14:nvPr/>
              </p14:nvContentPartPr>
              <p14:xfrm>
                <a:off x="10615787" y="1839757"/>
                <a:ext cx="65160" cy="9720"/>
              </p14:xfrm>
            </p:contentPart>
          </mc:Choice>
          <mc:Fallback xmlns="">
            <p:pic>
              <p:nvPicPr>
                <p:cNvPr id="235" name="Ink 234">
                  <a:extLst>
                    <a:ext uri="{FF2B5EF4-FFF2-40B4-BE49-F238E27FC236}">
                      <a16:creationId xmlns:a16="http://schemas.microsoft.com/office/drawing/2014/main" id="{FA3C37C4-6B46-0434-63D2-1D16B2F68376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0553147" y="1461757"/>
                  <a:ext cx="190800" cy="76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02D27054-6907-2229-91AA-94963B6443AA}"/>
              </a:ext>
            </a:extLst>
          </p:cNvPr>
          <p:cNvGrpSpPr/>
          <p:nvPr/>
        </p:nvGrpSpPr>
        <p:grpSpPr>
          <a:xfrm>
            <a:off x="1030162" y="3890317"/>
            <a:ext cx="9987840" cy="1686600"/>
            <a:chOff x="1030162" y="3890317"/>
            <a:chExt cx="9987840" cy="16866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EA5F28C-BB46-CD9D-C899-37180FEFDDCB}"/>
                    </a:ext>
                  </a:extLst>
                </p14:cNvPr>
                <p14:cNvContentPartPr/>
                <p14:nvPr/>
              </p14:nvContentPartPr>
              <p14:xfrm>
                <a:off x="8500522" y="5485837"/>
                <a:ext cx="2420280" cy="313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EA5F28C-BB46-CD9D-C899-37180FEFDDCB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437882" y="5107837"/>
                  <a:ext cx="2545920" cy="78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0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6C17DC0F-3759-29EA-FEF6-9D77A1BFFA47}"/>
                    </a:ext>
                  </a:extLst>
                </p14:cNvPr>
                <p14:cNvContentPartPr/>
                <p14:nvPr/>
              </p14:nvContentPartPr>
              <p14:xfrm>
                <a:off x="8604202" y="5557837"/>
                <a:ext cx="2153160" cy="190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6C17DC0F-3759-29EA-FEF6-9D77A1BFFA47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8541202" y="5179837"/>
                  <a:ext cx="2278800" cy="77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014ED38-F895-BA55-3268-36EB52137E83}"/>
                    </a:ext>
                  </a:extLst>
                </p14:cNvPr>
                <p14:cNvContentPartPr/>
                <p14:nvPr/>
              </p14:nvContentPartPr>
              <p14:xfrm>
                <a:off x="10616602" y="5542357"/>
                <a:ext cx="346680" cy="162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014ED38-F895-BA55-3268-36EB52137E83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10553962" y="5164717"/>
                  <a:ext cx="472320" cy="77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0C4BE6E9-65DE-9D37-30D9-1C4161CD46C3}"/>
                    </a:ext>
                  </a:extLst>
                </p14:cNvPr>
                <p14:cNvContentPartPr/>
                <p14:nvPr/>
              </p14:nvContentPartPr>
              <p14:xfrm>
                <a:off x="7457242" y="5361277"/>
                <a:ext cx="3443400" cy="313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0C4BE6E9-65DE-9D37-30D9-1C4161CD46C3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394602" y="4983277"/>
                  <a:ext cx="3569040" cy="78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27A04EE6-D551-1AF8-1B9B-F52AD51FABCD}"/>
                    </a:ext>
                  </a:extLst>
                </p14:cNvPr>
                <p14:cNvContentPartPr/>
                <p14:nvPr/>
              </p14:nvContentPartPr>
              <p14:xfrm>
                <a:off x="9084802" y="5324557"/>
                <a:ext cx="1858320" cy="18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27A04EE6-D551-1AF8-1B9B-F52AD51FABCD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9022162" y="4946917"/>
                  <a:ext cx="1983960" cy="77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C006F0D3-EE1C-E176-D6D0-43D801B1028E}"/>
                    </a:ext>
                  </a:extLst>
                </p14:cNvPr>
                <p14:cNvContentPartPr/>
                <p14:nvPr/>
              </p14:nvContentPartPr>
              <p14:xfrm>
                <a:off x="3778762" y="5197477"/>
                <a:ext cx="2492640" cy="331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C006F0D3-EE1C-E176-D6D0-43D801B1028E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3715762" y="4819837"/>
                  <a:ext cx="2618280" cy="78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0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34429A2-5651-F8C1-B7A2-1EC60430BBD9}"/>
                    </a:ext>
                  </a:extLst>
                </p14:cNvPr>
                <p14:cNvContentPartPr/>
                <p14:nvPr/>
              </p14:nvContentPartPr>
              <p14:xfrm>
                <a:off x="4147402" y="5156077"/>
                <a:ext cx="1802520" cy="198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34429A2-5651-F8C1-B7A2-1EC60430BBD9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4084762" y="4778077"/>
                  <a:ext cx="1928160" cy="77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4897177E-E65E-F338-091F-72B3801119EE}"/>
                    </a:ext>
                  </a:extLst>
                </p14:cNvPr>
                <p14:cNvContentPartPr/>
                <p14:nvPr/>
              </p14:nvContentPartPr>
              <p14:xfrm>
                <a:off x="3539722" y="5265157"/>
                <a:ext cx="98640" cy="75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897177E-E65E-F338-091F-72B3801119EE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3476722" y="4887157"/>
                  <a:ext cx="224280" cy="76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7CC49B10-8EFE-950B-AA0C-349354859280}"/>
                    </a:ext>
                  </a:extLst>
                </p14:cNvPr>
                <p14:cNvContentPartPr/>
                <p14:nvPr/>
              </p14:nvContentPartPr>
              <p14:xfrm>
                <a:off x="4260802" y="5067517"/>
                <a:ext cx="2797560" cy="583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7CC49B10-8EFE-950B-AA0C-349354859280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4198162" y="4689877"/>
                  <a:ext cx="2923200" cy="81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A00087A8-2C23-EA11-2868-D61D78EB931E}"/>
                    </a:ext>
                  </a:extLst>
                </p14:cNvPr>
                <p14:cNvContentPartPr/>
                <p14:nvPr/>
              </p14:nvContentPartPr>
              <p14:xfrm>
                <a:off x="5975482" y="5136277"/>
                <a:ext cx="2584800" cy="79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A00087A8-2C23-EA11-2868-D61D78EB931E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912842" y="4758637"/>
                  <a:ext cx="2710440" cy="76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DEA78EE7-64DE-F68D-51F8-331FBFFD0F5A}"/>
                    </a:ext>
                  </a:extLst>
                </p14:cNvPr>
                <p14:cNvContentPartPr/>
                <p14:nvPr/>
              </p14:nvContentPartPr>
              <p14:xfrm>
                <a:off x="5684602" y="5202157"/>
                <a:ext cx="2876760" cy="345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DEA78EE7-64DE-F68D-51F8-331FBFFD0F5A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621602" y="4824517"/>
                  <a:ext cx="3002400" cy="79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9A9CD405-EBA7-1483-0A7B-4538744A9D80}"/>
                    </a:ext>
                  </a:extLst>
                </p14:cNvPr>
                <p14:cNvContentPartPr/>
                <p14:nvPr/>
              </p14:nvContentPartPr>
              <p14:xfrm>
                <a:off x="5181682" y="4946917"/>
                <a:ext cx="2939760" cy="18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9A9CD405-EBA7-1483-0A7B-4538744A9D80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118682" y="4569277"/>
                  <a:ext cx="3065400" cy="77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2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6B27D292-065E-3407-0C5C-CC81DDE04AD4}"/>
                    </a:ext>
                  </a:extLst>
                </p14:cNvPr>
                <p14:cNvContentPartPr/>
                <p14:nvPr/>
              </p14:nvContentPartPr>
              <p14:xfrm>
                <a:off x="5503522" y="4903357"/>
                <a:ext cx="2411640" cy="169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6B27D292-065E-3407-0C5C-CC81DDE04AD4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440882" y="4525357"/>
                  <a:ext cx="2537280" cy="77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4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43C1C96-F2CF-2F5B-8B4F-C2B48076EDD3}"/>
                    </a:ext>
                  </a:extLst>
                </p14:cNvPr>
                <p14:cNvContentPartPr/>
                <p14:nvPr/>
              </p14:nvContentPartPr>
              <p14:xfrm>
                <a:off x="5674162" y="4822357"/>
                <a:ext cx="2942640" cy="3204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43C1C96-F2CF-2F5B-8B4F-C2B48076EDD3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5611522" y="4444357"/>
                  <a:ext cx="3068280" cy="78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6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7DF2CA5-9C79-2654-223F-7258D7444FB0}"/>
                    </a:ext>
                  </a:extLst>
                </p14:cNvPr>
                <p14:cNvContentPartPr/>
                <p14:nvPr/>
              </p14:nvContentPartPr>
              <p14:xfrm>
                <a:off x="8076082" y="4913437"/>
                <a:ext cx="2459160" cy="295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7DF2CA5-9C79-2654-223F-7258D7444FB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013082" y="4535437"/>
                  <a:ext cx="2584800" cy="78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8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CCDF45E1-F32E-299B-D86A-12AD336C46E1}"/>
                    </a:ext>
                  </a:extLst>
                </p14:cNvPr>
                <p14:cNvContentPartPr/>
                <p14:nvPr/>
              </p14:nvContentPartPr>
              <p14:xfrm>
                <a:off x="7240882" y="5113957"/>
                <a:ext cx="3265560" cy="2052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CCDF45E1-F32E-299B-D86A-12AD336C46E1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7177882" y="4735957"/>
                  <a:ext cx="3391200" cy="77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0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6F21AA5C-E949-1EF7-BE47-0DB076A05892}"/>
                    </a:ext>
                  </a:extLst>
                </p14:cNvPr>
                <p14:cNvContentPartPr/>
                <p14:nvPr/>
              </p14:nvContentPartPr>
              <p14:xfrm>
                <a:off x="8520682" y="5096677"/>
                <a:ext cx="2497320" cy="2088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6F21AA5C-E949-1EF7-BE47-0DB076A05892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457682" y="4719037"/>
                  <a:ext cx="2622960" cy="77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2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82518332-17F6-E8F7-031F-45A63BF56149}"/>
                    </a:ext>
                  </a:extLst>
                </p14:cNvPr>
                <p14:cNvContentPartPr/>
                <p14:nvPr/>
              </p14:nvContentPartPr>
              <p14:xfrm>
                <a:off x="9116842" y="5177677"/>
                <a:ext cx="1778040" cy="2520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82518332-17F6-E8F7-031F-45A63BF56149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9054202" y="4799677"/>
                  <a:ext cx="1903680" cy="78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4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D154D7F9-F617-FD4E-AD6D-63ED56AAF8E0}"/>
                    </a:ext>
                  </a:extLst>
                </p14:cNvPr>
                <p14:cNvContentPartPr/>
                <p14:nvPr/>
              </p14:nvContentPartPr>
              <p14:xfrm>
                <a:off x="10562962" y="5160037"/>
                <a:ext cx="326160" cy="75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D154D7F9-F617-FD4E-AD6D-63ED56AAF8E0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10499962" y="4782397"/>
                  <a:ext cx="451800" cy="76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6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BF715948-D825-CC48-F829-58B593758C91}"/>
                    </a:ext>
                  </a:extLst>
                </p14:cNvPr>
                <p14:cNvContentPartPr/>
                <p14:nvPr/>
              </p14:nvContentPartPr>
              <p14:xfrm>
                <a:off x="9243922" y="5265157"/>
                <a:ext cx="1667880" cy="3672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BF715948-D825-CC48-F829-58B593758C91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9181282" y="4887517"/>
                  <a:ext cx="1793520" cy="79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8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601474A4-E19D-60D9-693F-BB300C290AC1}"/>
                    </a:ext>
                  </a:extLst>
                </p14:cNvPr>
                <p14:cNvContentPartPr/>
                <p14:nvPr/>
              </p14:nvContentPartPr>
              <p14:xfrm>
                <a:off x="8944042" y="5046637"/>
                <a:ext cx="1920600" cy="1512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601474A4-E19D-60D9-693F-BB300C290AC1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8881402" y="4668997"/>
                  <a:ext cx="2046240" cy="77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0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9323397C-696E-B9D8-67EB-36FD260E70A0}"/>
                    </a:ext>
                  </a:extLst>
                </p14:cNvPr>
                <p14:cNvContentPartPr/>
                <p14:nvPr/>
              </p14:nvContentPartPr>
              <p14:xfrm>
                <a:off x="9720562" y="5034037"/>
                <a:ext cx="868320" cy="2628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9323397C-696E-B9D8-67EB-36FD260E70A0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9657562" y="4656037"/>
                  <a:ext cx="993960" cy="78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2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E691E994-5436-ED4F-F59C-98BC33A99BF7}"/>
                    </a:ext>
                  </a:extLst>
                </p14:cNvPr>
                <p14:cNvContentPartPr/>
                <p14:nvPr/>
              </p14:nvContentPartPr>
              <p14:xfrm>
                <a:off x="10661242" y="4960237"/>
                <a:ext cx="257040" cy="147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E691E994-5436-ED4F-F59C-98BC33A99BF7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0598602" y="4582597"/>
                  <a:ext cx="382680" cy="77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4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947E4BC8-B3B5-90CD-FCE0-1948BF69E420}"/>
                    </a:ext>
                  </a:extLst>
                </p14:cNvPr>
                <p14:cNvContentPartPr/>
                <p14:nvPr/>
              </p14:nvContentPartPr>
              <p14:xfrm>
                <a:off x="10908922" y="4969237"/>
                <a:ext cx="360" cy="36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947E4BC8-B3B5-90CD-FCE0-1948BF69E420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0846282" y="4591237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6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85DD88D7-5A01-9BD7-48B4-527CF5DA56DE}"/>
                    </a:ext>
                  </a:extLst>
                </p14:cNvPr>
                <p14:cNvContentPartPr/>
                <p14:nvPr/>
              </p14:nvContentPartPr>
              <p14:xfrm>
                <a:off x="10908202" y="5016037"/>
                <a:ext cx="2520" cy="2700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85DD88D7-5A01-9BD7-48B4-527CF5DA56DE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10845202" y="4638037"/>
                  <a:ext cx="128160" cy="78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8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30666925-2D14-59D8-0C4E-7463087C1658}"/>
                    </a:ext>
                  </a:extLst>
                </p14:cNvPr>
                <p14:cNvContentPartPr/>
                <p14:nvPr/>
              </p14:nvContentPartPr>
              <p14:xfrm>
                <a:off x="10889842" y="5198557"/>
                <a:ext cx="38160" cy="25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30666925-2D14-59D8-0C4E-7463087C1658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10827202" y="4820557"/>
                  <a:ext cx="16380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0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5E576C86-2D3A-564C-2858-C7F9B94289DA}"/>
                    </a:ext>
                  </a:extLst>
                </p14:cNvPr>
                <p14:cNvContentPartPr/>
                <p14:nvPr/>
              </p14:nvContentPartPr>
              <p14:xfrm>
                <a:off x="10904242" y="5318077"/>
                <a:ext cx="39240" cy="3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5E576C86-2D3A-564C-2858-C7F9B94289DA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10841242" y="4940437"/>
                  <a:ext cx="16488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2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5536EA2E-E6FE-5BD5-5231-FC73F8A7E94B}"/>
                    </a:ext>
                  </a:extLst>
                </p14:cNvPr>
                <p14:cNvContentPartPr/>
                <p14:nvPr/>
              </p14:nvContentPartPr>
              <p14:xfrm>
                <a:off x="10890202" y="5400517"/>
                <a:ext cx="47160" cy="68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5536EA2E-E6FE-5BD5-5231-FC73F8A7E94B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10827202" y="5022877"/>
                  <a:ext cx="172800" cy="76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4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182416FC-DD78-F243-1C2B-FE7D762450B7}"/>
                    </a:ext>
                  </a:extLst>
                </p14:cNvPr>
                <p14:cNvContentPartPr/>
                <p14:nvPr/>
              </p14:nvContentPartPr>
              <p14:xfrm>
                <a:off x="10898482" y="5487637"/>
                <a:ext cx="56160" cy="3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182416FC-DD78-F243-1C2B-FE7D762450B7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0835842" y="5109997"/>
                  <a:ext cx="1818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61DA37D9-A4C3-922D-54C7-2EFA31C77AB3}"/>
                    </a:ext>
                  </a:extLst>
                </p14:cNvPr>
                <p14:cNvContentPartPr/>
                <p14:nvPr/>
              </p14:nvContentPartPr>
              <p14:xfrm>
                <a:off x="8807602" y="4830277"/>
                <a:ext cx="2077920" cy="3204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61DA37D9-A4C3-922D-54C7-2EFA31C77AB3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8744962" y="4452277"/>
                  <a:ext cx="2203560" cy="78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814734A4-E993-7D4B-DD00-B89B00655B67}"/>
                    </a:ext>
                  </a:extLst>
                </p14:cNvPr>
                <p14:cNvContentPartPr/>
                <p14:nvPr/>
              </p14:nvContentPartPr>
              <p14:xfrm>
                <a:off x="10048882" y="4937197"/>
                <a:ext cx="829800" cy="2304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814734A4-E993-7D4B-DD00-B89B00655B67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9985882" y="4559557"/>
                  <a:ext cx="955440" cy="77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1C7FF370-B597-AB60-F453-47BD527631AD}"/>
                    </a:ext>
                  </a:extLst>
                </p14:cNvPr>
                <p14:cNvContentPartPr/>
                <p14:nvPr/>
              </p14:nvContentPartPr>
              <p14:xfrm>
                <a:off x="9402322" y="4867717"/>
                <a:ext cx="1017000" cy="241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1C7FF370-B597-AB60-F453-47BD527631AD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9339322" y="4490077"/>
                  <a:ext cx="1142640" cy="77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2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AFA3A497-CCF7-8E9A-762B-DF22D318213D}"/>
                    </a:ext>
                  </a:extLst>
                </p14:cNvPr>
                <p14:cNvContentPartPr/>
                <p14:nvPr/>
              </p14:nvContentPartPr>
              <p14:xfrm>
                <a:off x="6386962" y="4684837"/>
                <a:ext cx="2882160" cy="3060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AFA3A497-CCF7-8E9A-762B-DF22D318213D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6324322" y="4306837"/>
                  <a:ext cx="3007800" cy="78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4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622F3F9D-F906-C83F-2E69-F6435A9AB466}"/>
                    </a:ext>
                  </a:extLst>
                </p14:cNvPr>
                <p14:cNvContentPartPr/>
                <p14:nvPr/>
              </p14:nvContentPartPr>
              <p14:xfrm>
                <a:off x="6757042" y="4645957"/>
                <a:ext cx="2997360" cy="1548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622F3F9D-F906-C83F-2E69-F6435A9AB466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694042" y="4268317"/>
                  <a:ext cx="312300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6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FC934BC2-0809-7228-78FD-15200067A489}"/>
                    </a:ext>
                  </a:extLst>
                </p14:cNvPr>
                <p14:cNvContentPartPr/>
                <p14:nvPr/>
              </p14:nvContentPartPr>
              <p14:xfrm>
                <a:off x="7061602" y="4572877"/>
                <a:ext cx="3597840" cy="1584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FC934BC2-0809-7228-78FD-15200067A489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998602" y="4195237"/>
                  <a:ext cx="3723480" cy="77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8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6ABA9FB6-BD04-1910-A6F4-956815CBA720}"/>
                    </a:ext>
                  </a:extLst>
                </p14:cNvPr>
                <p14:cNvContentPartPr/>
                <p14:nvPr/>
              </p14:nvContentPartPr>
              <p14:xfrm>
                <a:off x="9673762" y="4652437"/>
                <a:ext cx="1148400" cy="327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6ABA9FB6-BD04-1910-A6F4-956815CBA720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9611122" y="4274437"/>
                  <a:ext cx="1274040" cy="78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569AC872-7769-66D9-3BE5-1E3D5249310C}"/>
                    </a:ext>
                  </a:extLst>
                </p14:cNvPr>
                <p14:cNvContentPartPr/>
                <p14:nvPr/>
              </p14:nvContentPartPr>
              <p14:xfrm>
                <a:off x="10531642" y="4613197"/>
                <a:ext cx="407880" cy="252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569AC872-7769-66D9-3BE5-1E3D5249310C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10468642" y="4235557"/>
                  <a:ext cx="53352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2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F42A1908-23F1-477F-90D3-765A465883D6}"/>
                    </a:ext>
                  </a:extLst>
                </p14:cNvPr>
                <p14:cNvContentPartPr/>
                <p14:nvPr/>
              </p14:nvContentPartPr>
              <p14:xfrm>
                <a:off x="10054282" y="4692397"/>
                <a:ext cx="871920" cy="2052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F42A1908-23F1-477F-90D3-765A465883D6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9991282" y="4314397"/>
                  <a:ext cx="997560" cy="77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4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9D04491F-21BA-9724-4AB3-FEF881D4217F}"/>
                    </a:ext>
                  </a:extLst>
                </p14:cNvPr>
                <p14:cNvContentPartPr/>
                <p14:nvPr/>
              </p14:nvContentPartPr>
              <p14:xfrm>
                <a:off x="10244002" y="4771597"/>
                <a:ext cx="659160" cy="1548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9D04491F-21BA-9724-4AB3-FEF881D4217F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0181002" y="4393597"/>
                  <a:ext cx="78480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6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646CFE19-5511-F495-838D-84E90036524C}"/>
                    </a:ext>
                  </a:extLst>
                </p14:cNvPr>
                <p14:cNvContentPartPr/>
                <p14:nvPr/>
              </p14:nvContentPartPr>
              <p14:xfrm>
                <a:off x="10574482" y="4865557"/>
                <a:ext cx="326160" cy="1116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646CFE19-5511-F495-838D-84E90036524C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10511482" y="4487917"/>
                  <a:ext cx="451800" cy="76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8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A200984F-825D-4024-2169-39CC16E54D01}"/>
                    </a:ext>
                  </a:extLst>
                </p14:cNvPr>
                <p14:cNvContentPartPr/>
                <p14:nvPr/>
              </p14:nvContentPartPr>
              <p14:xfrm>
                <a:off x="9422482" y="4990837"/>
                <a:ext cx="1486440" cy="2556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A200984F-825D-4024-2169-39CC16E54D01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9359482" y="4612837"/>
                  <a:ext cx="1612080" cy="78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0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FA7ADD65-64B9-0EFD-9083-4C365ED2148D}"/>
                    </a:ext>
                  </a:extLst>
                </p14:cNvPr>
                <p14:cNvContentPartPr/>
                <p14:nvPr/>
              </p14:nvContentPartPr>
              <p14:xfrm>
                <a:off x="8246362" y="4509157"/>
                <a:ext cx="2677680" cy="2268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FA7ADD65-64B9-0EFD-9083-4C365ED2148D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8183722" y="4131157"/>
                  <a:ext cx="2803320" cy="77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2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F8EA72EE-AFD3-4BFB-19FB-D3E838B97C4E}"/>
                    </a:ext>
                  </a:extLst>
                </p14:cNvPr>
                <p14:cNvContentPartPr/>
                <p14:nvPr/>
              </p14:nvContentPartPr>
              <p14:xfrm>
                <a:off x="10707322" y="4577917"/>
                <a:ext cx="184680" cy="1188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F8EA72EE-AFD3-4BFB-19FB-D3E838B97C4E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10644322" y="4199917"/>
                  <a:ext cx="310320" cy="76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4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8A8FD8FA-A8A5-88FC-4780-515864E2C1A4}"/>
                    </a:ext>
                  </a:extLst>
                </p14:cNvPr>
                <p14:cNvContentPartPr/>
                <p14:nvPr/>
              </p14:nvContentPartPr>
              <p14:xfrm>
                <a:off x="7469842" y="4449037"/>
                <a:ext cx="1017000" cy="2412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8A8FD8FA-A8A5-88FC-4780-515864E2C1A4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406842" y="4071397"/>
                  <a:ext cx="1142640" cy="77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6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69EACB69-71E3-9973-E918-D91BEDE75E4D}"/>
                    </a:ext>
                  </a:extLst>
                </p14:cNvPr>
                <p14:cNvContentPartPr/>
                <p14:nvPr/>
              </p14:nvContentPartPr>
              <p14:xfrm>
                <a:off x="7675402" y="4355077"/>
                <a:ext cx="1670760" cy="2700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69EACB69-71E3-9973-E918-D91BEDE75E4D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612762" y="3977077"/>
                  <a:ext cx="1796400" cy="78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8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15737684-C48C-E19A-3166-E2AC062DBFF7}"/>
                    </a:ext>
                  </a:extLst>
                </p14:cNvPr>
                <p14:cNvContentPartPr/>
                <p14:nvPr/>
              </p14:nvContentPartPr>
              <p14:xfrm>
                <a:off x="7614202" y="4388917"/>
                <a:ext cx="1738080" cy="46080"/>
              </p14:xfrm>
            </p:contentPart>
          </mc:Choice>
          <mc:Fallback xmlns=""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15737684-C48C-E19A-3166-E2AC062DBFF7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7551202" y="4011277"/>
                  <a:ext cx="1863720" cy="80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0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D528EABF-C459-0361-C72E-282BFBB25C09}"/>
                    </a:ext>
                  </a:extLst>
                </p14:cNvPr>
                <p14:cNvContentPartPr/>
                <p14:nvPr/>
              </p14:nvContentPartPr>
              <p14:xfrm>
                <a:off x="8067802" y="4153117"/>
                <a:ext cx="2861280" cy="1584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D528EABF-C459-0361-C72E-282BFBB25C09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005162" y="3775117"/>
                  <a:ext cx="2986920" cy="77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2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43D7BA10-EE3E-8446-B3F4-77CD512CFAEE}"/>
                    </a:ext>
                  </a:extLst>
                </p14:cNvPr>
                <p14:cNvContentPartPr/>
                <p14:nvPr/>
              </p14:nvContentPartPr>
              <p14:xfrm>
                <a:off x="8168242" y="4096597"/>
                <a:ext cx="1653840" cy="2088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43D7BA10-EE3E-8446-B3F4-77CD512CFAEE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8105602" y="3718597"/>
                  <a:ext cx="1779480" cy="77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4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A8D6FA27-7DD1-2915-9046-768829364686}"/>
                    </a:ext>
                  </a:extLst>
                </p14:cNvPr>
                <p14:cNvContentPartPr/>
                <p14:nvPr/>
              </p14:nvContentPartPr>
              <p14:xfrm>
                <a:off x="8251042" y="4042957"/>
                <a:ext cx="2698200" cy="6840"/>
              </p14:xfrm>
            </p:contentPart>
          </mc:Choice>
          <mc:Fallback xmlns=""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A8D6FA27-7DD1-2915-9046-768829364686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188402" y="3665317"/>
                  <a:ext cx="2823840" cy="76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6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EC6CE571-1787-B6B2-3BA5-32BAF1181D4B}"/>
                    </a:ext>
                  </a:extLst>
                </p14:cNvPr>
                <p14:cNvContentPartPr/>
                <p14:nvPr/>
              </p14:nvContentPartPr>
              <p14:xfrm>
                <a:off x="9839362" y="4103797"/>
                <a:ext cx="1126080" cy="15480"/>
              </p14:xfrm>
            </p:contentPart>
          </mc:Choice>
          <mc:Fallback xmlns=""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EC6CE571-1787-B6B2-3BA5-32BAF1181D4B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9776722" y="3725797"/>
                  <a:ext cx="125172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8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23519FC4-2DF8-F4CA-C485-63B4B08E986C}"/>
                    </a:ext>
                  </a:extLst>
                </p14:cNvPr>
                <p14:cNvContentPartPr/>
                <p14:nvPr/>
              </p14:nvContentPartPr>
              <p14:xfrm>
                <a:off x="8408002" y="3890317"/>
                <a:ext cx="2565720" cy="19080"/>
              </p14:xfrm>
            </p:contentPart>
          </mc:Choice>
          <mc:Fallback xmlns=""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23519FC4-2DF8-F4CA-C485-63B4B08E986C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8345362" y="3512317"/>
                  <a:ext cx="2691360" cy="77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0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9D0F2E0D-1407-F042-53D7-FCDF33FD8D97}"/>
                    </a:ext>
                  </a:extLst>
                </p14:cNvPr>
                <p14:cNvContentPartPr/>
                <p14:nvPr/>
              </p14:nvContentPartPr>
              <p14:xfrm>
                <a:off x="9526882" y="3916597"/>
                <a:ext cx="1409760" cy="29880"/>
              </p14:xfrm>
            </p:contentPart>
          </mc:Choice>
          <mc:Fallback xmlns=""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9D0F2E0D-1407-F042-53D7-FCDF33FD8D97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9463882" y="3538957"/>
                  <a:ext cx="1535400" cy="78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2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F33D4995-E90E-7580-E121-2DAF76A3ED76}"/>
                    </a:ext>
                  </a:extLst>
                </p14:cNvPr>
                <p14:cNvContentPartPr/>
                <p14:nvPr/>
              </p14:nvContentPartPr>
              <p14:xfrm>
                <a:off x="6646162" y="4648117"/>
                <a:ext cx="101160" cy="11880"/>
              </p14:xfrm>
            </p:contentPart>
          </mc:Choice>
          <mc:Fallback xmlns=""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F33D4995-E90E-7580-E121-2DAF76A3ED76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6583522" y="4270477"/>
                  <a:ext cx="226800" cy="76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4">
              <p14:nvContentPartPr>
                <p14:cNvPr id="200" name="Ink 199">
                  <a:extLst>
                    <a:ext uri="{FF2B5EF4-FFF2-40B4-BE49-F238E27FC236}">
                      <a16:creationId xmlns:a16="http://schemas.microsoft.com/office/drawing/2014/main" id="{4EB02432-0349-FD4C-80B9-9E3320A794AB}"/>
                    </a:ext>
                  </a:extLst>
                </p14:cNvPr>
                <p14:cNvContentPartPr/>
                <p14:nvPr/>
              </p14:nvContentPartPr>
              <p14:xfrm>
                <a:off x="6278242" y="4721197"/>
                <a:ext cx="86040" cy="4680"/>
              </p14:xfrm>
            </p:contentPart>
          </mc:Choice>
          <mc:Fallback xmlns="">
            <p:pic>
              <p:nvPicPr>
                <p:cNvPr id="200" name="Ink 199">
                  <a:extLst>
                    <a:ext uri="{FF2B5EF4-FFF2-40B4-BE49-F238E27FC236}">
                      <a16:creationId xmlns:a16="http://schemas.microsoft.com/office/drawing/2014/main" id="{4EB02432-0349-FD4C-80B9-9E3320A794AB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6215602" y="4343197"/>
                  <a:ext cx="211680" cy="76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6">
              <p14:nvContentPartPr>
                <p14:cNvPr id="202" name="Ink 201">
                  <a:extLst>
                    <a:ext uri="{FF2B5EF4-FFF2-40B4-BE49-F238E27FC236}">
                      <a16:creationId xmlns:a16="http://schemas.microsoft.com/office/drawing/2014/main" id="{67CB12B8-407F-C30C-CD6F-D12468914411}"/>
                    </a:ext>
                  </a:extLst>
                </p14:cNvPr>
                <p14:cNvContentPartPr/>
                <p14:nvPr/>
              </p14:nvContentPartPr>
              <p14:xfrm>
                <a:off x="6013282" y="4755757"/>
                <a:ext cx="221040" cy="20160"/>
              </p14:xfrm>
            </p:contentPart>
          </mc:Choice>
          <mc:Fallback xmlns="">
            <p:pic>
              <p:nvPicPr>
                <p:cNvPr id="202" name="Ink 201">
                  <a:extLst>
                    <a:ext uri="{FF2B5EF4-FFF2-40B4-BE49-F238E27FC236}">
                      <a16:creationId xmlns:a16="http://schemas.microsoft.com/office/drawing/2014/main" id="{67CB12B8-407F-C30C-CD6F-D12468914411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5950642" y="4378117"/>
                  <a:ext cx="346680" cy="77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8">
              <p14:nvContentPartPr>
                <p14:cNvPr id="204" name="Ink 203">
                  <a:extLst>
                    <a:ext uri="{FF2B5EF4-FFF2-40B4-BE49-F238E27FC236}">
                      <a16:creationId xmlns:a16="http://schemas.microsoft.com/office/drawing/2014/main" id="{7EEA8AFF-4F36-05B5-F52E-BA1BBF935780}"/>
                    </a:ext>
                  </a:extLst>
                </p14:cNvPr>
                <p14:cNvContentPartPr/>
                <p14:nvPr/>
              </p14:nvContentPartPr>
              <p14:xfrm>
                <a:off x="3177562" y="5316997"/>
                <a:ext cx="129600" cy="10440"/>
              </p14:xfrm>
            </p:contentPart>
          </mc:Choice>
          <mc:Fallback xmlns="">
            <p:pic>
              <p:nvPicPr>
                <p:cNvPr id="204" name="Ink 203">
                  <a:extLst>
                    <a:ext uri="{FF2B5EF4-FFF2-40B4-BE49-F238E27FC236}">
                      <a16:creationId xmlns:a16="http://schemas.microsoft.com/office/drawing/2014/main" id="{7EEA8AFF-4F36-05B5-F52E-BA1BBF935780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3114922" y="4938997"/>
                  <a:ext cx="255240" cy="76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0">
              <p14:nvContentPartPr>
                <p14:cNvPr id="206" name="Ink 205">
                  <a:extLst>
                    <a:ext uri="{FF2B5EF4-FFF2-40B4-BE49-F238E27FC236}">
                      <a16:creationId xmlns:a16="http://schemas.microsoft.com/office/drawing/2014/main" id="{8181D72E-C04B-A987-C86A-5B3654473D73}"/>
                    </a:ext>
                  </a:extLst>
                </p14:cNvPr>
                <p14:cNvContentPartPr/>
                <p14:nvPr/>
              </p14:nvContentPartPr>
              <p14:xfrm>
                <a:off x="3448642" y="5274517"/>
                <a:ext cx="100080" cy="15480"/>
              </p14:xfrm>
            </p:contentPart>
          </mc:Choice>
          <mc:Fallback xmlns="">
            <p:pic>
              <p:nvPicPr>
                <p:cNvPr id="206" name="Ink 205">
                  <a:extLst>
                    <a:ext uri="{FF2B5EF4-FFF2-40B4-BE49-F238E27FC236}">
                      <a16:creationId xmlns:a16="http://schemas.microsoft.com/office/drawing/2014/main" id="{8181D72E-C04B-A987-C86A-5B3654473D73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3385642" y="4896517"/>
                  <a:ext cx="22572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2">
              <p14:nvContentPartPr>
                <p14:cNvPr id="207" name="Ink 206">
                  <a:extLst>
                    <a:ext uri="{FF2B5EF4-FFF2-40B4-BE49-F238E27FC236}">
                      <a16:creationId xmlns:a16="http://schemas.microsoft.com/office/drawing/2014/main" id="{A881B3B5-5AE6-499A-892F-BA32B6EF0D73}"/>
                    </a:ext>
                  </a:extLst>
                </p14:cNvPr>
                <p14:cNvContentPartPr/>
                <p14:nvPr/>
              </p14:nvContentPartPr>
              <p14:xfrm>
                <a:off x="3649882" y="5252917"/>
                <a:ext cx="123840" cy="2520"/>
              </p14:xfrm>
            </p:contentPart>
          </mc:Choice>
          <mc:Fallback xmlns="">
            <p:pic>
              <p:nvPicPr>
                <p:cNvPr id="207" name="Ink 206">
                  <a:extLst>
                    <a:ext uri="{FF2B5EF4-FFF2-40B4-BE49-F238E27FC236}">
                      <a16:creationId xmlns:a16="http://schemas.microsoft.com/office/drawing/2014/main" id="{A881B3B5-5AE6-499A-892F-BA32B6EF0D73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3586882" y="4875277"/>
                  <a:ext cx="24948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4">
              <p14:nvContentPartPr>
                <p14:cNvPr id="209" name="Ink 208">
                  <a:extLst>
                    <a:ext uri="{FF2B5EF4-FFF2-40B4-BE49-F238E27FC236}">
                      <a16:creationId xmlns:a16="http://schemas.microsoft.com/office/drawing/2014/main" id="{C6C626C0-269F-BF88-8D18-EF008FF28878}"/>
                    </a:ext>
                  </a:extLst>
                </p14:cNvPr>
                <p14:cNvContentPartPr/>
                <p14:nvPr/>
              </p14:nvContentPartPr>
              <p14:xfrm>
                <a:off x="4055602" y="5158957"/>
                <a:ext cx="165240" cy="16920"/>
              </p14:xfrm>
            </p:contentPart>
          </mc:Choice>
          <mc:Fallback xmlns="">
            <p:pic>
              <p:nvPicPr>
                <p:cNvPr id="209" name="Ink 208">
                  <a:extLst>
                    <a:ext uri="{FF2B5EF4-FFF2-40B4-BE49-F238E27FC236}">
                      <a16:creationId xmlns:a16="http://schemas.microsoft.com/office/drawing/2014/main" id="{C6C626C0-269F-BF88-8D18-EF008FF28878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3992962" y="4780957"/>
                  <a:ext cx="290880" cy="77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6">
              <p14:nvContentPartPr>
                <p14:cNvPr id="211" name="Ink 210">
                  <a:extLst>
                    <a:ext uri="{FF2B5EF4-FFF2-40B4-BE49-F238E27FC236}">
                      <a16:creationId xmlns:a16="http://schemas.microsoft.com/office/drawing/2014/main" id="{3461B956-9FD8-C35A-931F-14BBE64DE605}"/>
                    </a:ext>
                  </a:extLst>
                </p14:cNvPr>
                <p14:cNvContentPartPr/>
                <p14:nvPr/>
              </p14:nvContentPartPr>
              <p14:xfrm>
                <a:off x="2378722" y="5419597"/>
                <a:ext cx="170280" cy="21960"/>
              </p14:xfrm>
            </p:contentPart>
          </mc:Choice>
          <mc:Fallback xmlns="">
            <p:pic>
              <p:nvPicPr>
                <p:cNvPr id="211" name="Ink 210">
                  <a:extLst>
                    <a:ext uri="{FF2B5EF4-FFF2-40B4-BE49-F238E27FC236}">
                      <a16:creationId xmlns:a16="http://schemas.microsoft.com/office/drawing/2014/main" id="{3461B956-9FD8-C35A-931F-14BBE64DE605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2316082" y="5041597"/>
                  <a:ext cx="295920" cy="77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8">
              <p14:nvContentPartPr>
                <p14:cNvPr id="213" name="Ink 212">
                  <a:extLst>
                    <a:ext uri="{FF2B5EF4-FFF2-40B4-BE49-F238E27FC236}">
                      <a16:creationId xmlns:a16="http://schemas.microsoft.com/office/drawing/2014/main" id="{95E5EE6B-41A9-EC3D-9B49-CB4BF4A16191}"/>
                    </a:ext>
                  </a:extLst>
                </p14:cNvPr>
                <p14:cNvContentPartPr/>
                <p14:nvPr/>
              </p14:nvContentPartPr>
              <p14:xfrm>
                <a:off x="1030162" y="5535157"/>
                <a:ext cx="867960" cy="20520"/>
              </p14:xfrm>
            </p:contentPart>
          </mc:Choice>
          <mc:Fallback xmlns="">
            <p:pic>
              <p:nvPicPr>
                <p:cNvPr id="213" name="Ink 212">
                  <a:extLst>
                    <a:ext uri="{FF2B5EF4-FFF2-40B4-BE49-F238E27FC236}">
                      <a16:creationId xmlns:a16="http://schemas.microsoft.com/office/drawing/2014/main" id="{95E5EE6B-41A9-EC3D-9B49-CB4BF4A16191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967522" y="5157157"/>
                  <a:ext cx="993600" cy="77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0">
              <p14:nvContentPartPr>
                <p14:cNvPr id="214" name="Ink 213">
                  <a:extLst>
                    <a:ext uri="{FF2B5EF4-FFF2-40B4-BE49-F238E27FC236}">
                      <a16:creationId xmlns:a16="http://schemas.microsoft.com/office/drawing/2014/main" id="{84B903DD-1F24-6D53-9191-1E1FCCF5EB24}"/>
                    </a:ext>
                  </a:extLst>
                </p14:cNvPr>
                <p14:cNvContentPartPr/>
                <p14:nvPr/>
              </p14:nvContentPartPr>
              <p14:xfrm>
                <a:off x="9499522" y="5226277"/>
                <a:ext cx="1409400" cy="30240"/>
              </p14:xfrm>
            </p:contentPart>
          </mc:Choice>
          <mc:Fallback xmlns="">
            <p:pic>
              <p:nvPicPr>
                <p:cNvPr id="214" name="Ink 213">
                  <a:extLst>
                    <a:ext uri="{FF2B5EF4-FFF2-40B4-BE49-F238E27FC236}">
                      <a16:creationId xmlns:a16="http://schemas.microsoft.com/office/drawing/2014/main" id="{84B903DD-1F24-6D53-9191-1E1FCCF5EB24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9436882" y="4848637"/>
                  <a:ext cx="1535040" cy="78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2">
              <p14:nvContentPartPr>
                <p14:cNvPr id="216" name="Ink 215">
                  <a:extLst>
                    <a:ext uri="{FF2B5EF4-FFF2-40B4-BE49-F238E27FC236}">
                      <a16:creationId xmlns:a16="http://schemas.microsoft.com/office/drawing/2014/main" id="{F09640E0-884F-9FEA-1259-0D643BD73D13}"/>
                    </a:ext>
                  </a:extLst>
                </p14:cNvPr>
                <p14:cNvContentPartPr/>
                <p14:nvPr/>
              </p14:nvContentPartPr>
              <p14:xfrm>
                <a:off x="10902802" y="4813357"/>
                <a:ext cx="34920" cy="360"/>
              </p14:xfrm>
            </p:contentPart>
          </mc:Choice>
          <mc:Fallback xmlns="">
            <p:pic>
              <p:nvPicPr>
                <p:cNvPr id="216" name="Ink 215">
                  <a:extLst>
                    <a:ext uri="{FF2B5EF4-FFF2-40B4-BE49-F238E27FC236}">
                      <a16:creationId xmlns:a16="http://schemas.microsoft.com/office/drawing/2014/main" id="{F09640E0-884F-9FEA-1259-0D643BD73D13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10839802" y="4435357"/>
                  <a:ext cx="16056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4">
              <p14:nvContentPartPr>
                <p14:cNvPr id="217" name="Ink 216">
                  <a:extLst>
                    <a:ext uri="{FF2B5EF4-FFF2-40B4-BE49-F238E27FC236}">
                      <a16:creationId xmlns:a16="http://schemas.microsoft.com/office/drawing/2014/main" id="{FFE13749-483E-F740-768A-36696F0999DF}"/>
                    </a:ext>
                  </a:extLst>
                </p14:cNvPr>
                <p14:cNvContentPartPr/>
                <p14:nvPr/>
              </p14:nvContentPartPr>
              <p14:xfrm>
                <a:off x="10885522" y="4860877"/>
                <a:ext cx="64800" cy="2520"/>
              </p14:xfrm>
            </p:contentPart>
          </mc:Choice>
          <mc:Fallback xmlns="">
            <p:pic>
              <p:nvPicPr>
                <p:cNvPr id="217" name="Ink 216">
                  <a:extLst>
                    <a:ext uri="{FF2B5EF4-FFF2-40B4-BE49-F238E27FC236}">
                      <a16:creationId xmlns:a16="http://schemas.microsoft.com/office/drawing/2014/main" id="{FFE13749-483E-F740-768A-36696F0999DF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10822522" y="4483237"/>
                  <a:ext cx="19044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6">
              <p14:nvContentPartPr>
                <p14:cNvPr id="218" name="Ink 217">
                  <a:extLst>
                    <a:ext uri="{FF2B5EF4-FFF2-40B4-BE49-F238E27FC236}">
                      <a16:creationId xmlns:a16="http://schemas.microsoft.com/office/drawing/2014/main" id="{E1BC8CB0-30D1-A3C2-9D2A-0C786EE988AC}"/>
                    </a:ext>
                  </a:extLst>
                </p14:cNvPr>
                <p14:cNvContentPartPr/>
                <p14:nvPr/>
              </p14:nvContentPartPr>
              <p14:xfrm>
                <a:off x="10889482" y="4941517"/>
                <a:ext cx="50400" cy="360"/>
              </p14:xfrm>
            </p:contentPart>
          </mc:Choice>
          <mc:Fallback xmlns="">
            <p:pic>
              <p:nvPicPr>
                <p:cNvPr id="218" name="Ink 217">
                  <a:extLst>
                    <a:ext uri="{FF2B5EF4-FFF2-40B4-BE49-F238E27FC236}">
                      <a16:creationId xmlns:a16="http://schemas.microsoft.com/office/drawing/2014/main" id="{E1BC8CB0-30D1-A3C2-9D2A-0C786EE988AC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10826842" y="4563517"/>
                  <a:ext cx="17604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8">
              <p14:nvContentPartPr>
                <p14:cNvPr id="219" name="Ink 218">
                  <a:extLst>
                    <a:ext uri="{FF2B5EF4-FFF2-40B4-BE49-F238E27FC236}">
                      <a16:creationId xmlns:a16="http://schemas.microsoft.com/office/drawing/2014/main" id="{4D6A471E-371E-2881-9230-5F8A05BE6AEB}"/>
                    </a:ext>
                  </a:extLst>
                </p14:cNvPr>
                <p14:cNvContentPartPr/>
                <p14:nvPr/>
              </p14:nvContentPartPr>
              <p14:xfrm>
                <a:off x="10906762" y="5026837"/>
                <a:ext cx="41400" cy="360"/>
              </p14:xfrm>
            </p:contentPart>
          </mc:Choice>
          <mc:Fallback xmlns="">
            <p:pic>
              <p:nvPicPr>
                <p:cNvPr id="219" name="Ink 218">
                  <a:extLst>
                    <a:ext uri="{FF2B5EF4-FFF2-40B4-BE49-F238E27FC236}">
                      <a16:creationId xmlns:a16="http://schemas.microsoft.com/office/drawing/2014/main" id="{4D6A471E-371E-2881-9230-5F8A05BE6AEB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10844122" y="4648837"/>
                  <a:ext cx="16704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0">
              <p14:nvContentPartPr>
                <p14:cNvPr id="221" name="Ink 220">
                  <a:extLst>
                    <a:ext uri="{FF2B5EF4-FFF2-40B4-BE49-F238E27FC236}">
                      <a16:creationId xmlns:a16="http://schemas.microsoft.com/office/drawing/2014/main" id="{A185579C-8AAB-8661-192A-D8EF98AA53DC}"/>
                    </a:ext>
                  </a:extLst>
                </p14:cNvPr>
                <p14:cNvContentPartPr/>
                <p14:nvPr/>
              </p14:nvContentPartPr>
              <p14:xfrm>
                <a:off x="10915762" y="5179837"/>
                <a:ext cx="32040" cy="4680"/>
              </p14:xfrm>
            </p:contentPart>
          </mc:Choice>
          <mc:Fallback xmlns="">
            <p:pic>
              <p:nvPicPr>
                <p:cNvPr id="221" name="Ink 220">
                  <a:extLst>
                    <a:ext uri="{FF2B5EF4-FFF2-40B4-BE49-F238E27FC236}">
                      <a16:creationId xmlns:a16="http://schemas.microsoft.com/office/drawing/2014/main" id="{A185579C-8AAB-8661-192A-D8EF98AA53DC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10853122" y="4802197"/>
                  <a:ext cx="157680" cy="76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2">
              <p14:nvContentPartPr>
                <p14:cNvPr id="222" name="Ink 221">
                  <a:extLst>
                    <a:ext uri="{FF2B5EF4-FFF2-40B4-BE49-F238E27FC236}">
                      <a16:creationId xmlns:a16="http://schemas.microsoft.com/office/drawing/2014/main" id="{FEECCB88-0E8D-1E6D-8058-74DCAD7D919F}"/>
                    </a:ext>
                  </a:extLst>
                </p14:cNvPr>
                <p14:cNvContentPartPr/>
                <p14:nvPr/>
              </p14:nvContentPartPr>
              <p14:xfrm>
                <a:off x="10930882" y="5264797"/>
                <a:ext cx="37440" cy="2520"/>
              </p14:xfrm>
            </p:contentPart>
          </mc:Choice>
          <mc:Fallback xmlns="">
            <p:pic>
              <p:nvPicPr>
                <p:cNvPr id="222" name="Ink 221">
                  <a:extLst>
                    <a:ext uri="{FF2B5EF4-FFF2-40B4-BE49-F238E27FC236}">
                      <a16:creationId xmlns:a16="http://schemas.microsoft.com/office/drawing/2014/main" id="{FEECCB88-0E8D-1E6D-8058-74DCAD7D919F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10868242" y="4886797"/>
                  <a:ext cx="16308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4">
              <p14:nvContentPartPr>
                <p14:cNvPr id="224" name="Ink 223">
                  <a:extLst>
                    <a:ext uri="{FF2B5EF4-FFF2-40B4-BE49-F238E27FC236}">
                      <a16:creationId xmlns:a16="http://schemas.microsoft.com/office/drawing/2014/main" id="{AD97C55F-5BCD-2CF5-070A-899497DD1B8C}"/>
                    </a:ext>
                  </a:extLst>
                </p14:cNvPr>
                <p14:cNvContentPartPr/>
                <p14:nvPr/>
              </p14:nvContentPartPr>
              <p14:xfrm>
                <a:off x="10921162" y="5394037"/>
                <a:ext cx="17640" cy="2520"/>
              </p14:xfrm>
            </p:contentPart>
          </mc:Choice>
          <mc:Fallback xmlns="">
            <p:pic>
              <p:nvPicPr>
                <p:cNvPr id="224" name="Ink 223">
                  <a:extLst>
                    <a:ext uri="{FF2B5EF4-FFF2-40B4-BE49-F238E27FC236}">
                      <a16:creationId xmlns:a16="http://schemas.microsoft.com/office/drawing/2014/main" id="{AD97C55F-5BCD-2CF5-070A-899497DD1B8C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10858522" y="5016397"/>
                  <a:ext cx="14328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6">
              <p14:nvContentPartPr>
                <p14:cNvPr id="226" name="Ink 225">
                  <a:extLst>
                    <a:ext uri="{FF2B5EF4-FFF2-40B4-BE49-F238E27FC236}">
                      <a16:creationId xmlns:a16="http://schemas.microsoft.com/office/drawing/2014/main" id="{60930775-E3D8-9B2D-7E1C-2DEB6D66F23E}"/>
                    </a:ext>
                  </a:extLst>
                </p14:cNvPr>
                <p14:cNvContentPartPr/>
                <p14:nvPr/>
              </p14:nvContentPartPr>
              <p14:xfrm>
                <a:off x="10917922" y="5560717"/>
                <a:ext cx="54360" cy="2520"/>
              </p14:xfrm>
            </p:contentPart>
          </mc:Choice>
          <mc:Fallback xmlns="">
            <p:pic>
              <p:nvPicPr>
                <p:cNvPr id="226" name="Ink 225">
                  <a:extLst>
                    <a:ext uri="{FF2B5EF4-FFF2-40B4-BE49-F238E27FC236}">
                      <a16:creationId xmlns:a16="http://schemas.microsoft.com/office/drawing/2014/main" id="{60930775-E3D8-9B2D-7E1C-2DEB6D66F23E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10854922" y="5182717"/>
                  <a:ext cx="180000" cy="75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8">
              <p14:nvContentPartPr>
                <p14:cNvPr id="248" name="Ink 247">
                  <a:extLst>
                    <a:ext uri="{FF2B5EF4-FFF2-40B4-BE49-F238E27FC236}">
                      <a16:creationId xmlns:a16="http://schemas.microsoft.com/office/drawing/2014/main" id="{D39346E2-991D-00E4-7C8D-4D862C16DF0E}"/>
                    </a:ext>
                  </a:extLst>
                </p14:cNvPr>
                <p14:cNvContentPartPr/>
                <p14:nvPr/>
              </p14:nvContentPartPr>
              <p14:xfrm>
                <a:off x="8596745" y="5215142"/>
                <a:ext cx="784800" cy="9000"/>
              </p14:xfrm>
            </p:contentPart>
          </mc:Choice>
          <mc:Fallback xmlns="">
            <p:pic>
              <p:nvPicPr>
                <p:cNvPr id="248" name="Ink 247">
                  <a:extLst>
                    <a:ext uri="{FF2B5EF4-FFF2-40B4-BE49-F238E27FC236}">
                      <a16:creationId xmlns:a16="http://schemas.microsoft.com/office/drawing/2014/main" id="{D39346E2-991D-00E4-7C8D-4D862C16DF0E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8533745" y="4837502"/>
                  <a:ext cx="910440" cy="76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0">
              <p14:nvContentPartPr>
                <p14:cNvPr id="250" name="Ink 249">
                  <a:extLst>
                    <a:ext uri="{FF2B5EF4-FFF2-40B4-BE49-F238E27FC236}">
                      <a16:creationId xmlns:a16="http://schemas.microsoft.com/office/drawing/2014/main" id="{5FCFACC4-524F-8004-4F2F-07AE6A0F9497}"/>
                    </a:ext>
                  </a:extLst>
                </p14:cNvPr>
                <p14:cNvContentPartPr/>
                <p14:nvPr/>
              </p14:nvContentPartPr>
              <p14:xfrm>
                <a:off x="8623745" y="4844702"/>
                <a:ext cx="227880" cy="15120"/>
              </p14:xfrm>
            </p:contentPart>
          </mc:Choice>
          <mc:Fallback xmlns="">
            <p:pic>
              <p:nvPicPr>
                <p:cNvPr id="250" name="Ink 249">
                  <a:extLst>
                    <a:ext uri="{FF2B5EF4-FFF2-40B4-BE49-F238E27FC236}">
                      <a16:creationId xmlns:a16="http://schemas.microsoft.com/office/drawing/2014/main" id="{5FCFACC4-524F-8004-4F2F-07AE6A0F9497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8560745" y="4467062"/>
                  <a:ext cx="353520" cy="77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2">
              <p14:nvContentPartPr>
                <p14:cNvPr id="252" name="Ink 251">
                  <a:extLst>
                    <a:ext uri="{FF2B5EF4-FFF2-40B4-BE49-F238E27FC236}">
                      <a16:creationId xmlns:a16="http://schemas.microsoft.com/office/drawing/2014/main" id="{8B75C79B-102E-D5EC-80E9-F67735CAA25D}"/>
                    </a:ext>
                  </a:extLst>
                </p14:cNvPr>
                <p14:cNvContentPartPr/>
                <p14:nvPr/>
              </p14:nvContentPartPr>
              <p14:xfrm>
                <a:off x="7946225" y="4902302"/>
                <a:ext cx="148680" cy="2880"/>
              </p14:xfrm>
            </p:contentPart>
          </mc:Choice>
          <mc:Fallback xmlns="">
            <p:pic>
              <p:nvPicPr>
                <p:cNvPr id="252" name="Ink 251">
                  <a:extLst>
                    <a:ext uri="{FF2B5EF4-FFF2-40B4-BE49-F238E27FC236}">
                      <a16:creationId xmlns:a16="http://schemas.microsoft.com/office/drawing/2014/main" id="{8B75C79B-102E-D5EC-80E9-F67735CAA25D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7883225" y="4524302"/>
                  <a:ext cx="274320" cy="7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4">
              <p14:nvContentPartPr>
                <p14:cNvPr id="254" name="Ink 253">
                  <a:extLst>
                    <a:ext uri="{FF2B5EF4-FFF2-40B4-BE49-F238E27FC236}">
                      <a16:creationId xmlns:a16="http://schemas.microsoft.com/office/drawing/2014/main" id="{81CC993C-F3FB-3EC2-F21A-BE9FFCE06E04}"/>
                    </a:ext>
                  </a:extLst>
                </p14:cNvPr>
                <p14:cNvContentPartPr/>
                <p14:nvPr/>
              </p14:nvContentPartPr>
              <p14:xfrm>
                <a:off x="8552825" y="5053862"/>
                <a:ext cx="361080" cy="15480"/>
              </p14:xfrm>
            </p:contentPart>
          </mc:Choice>
          <mc:Fallback xmlns="">
            <p:pic>
              <p:nvPicPr>
                <p:cNvPr id="254" name="Ink 253">
                  <a:extLst>
                    <a:ext uri="{FF2B5EF4-FFF2-40B4-BE49-F238E27FC236}">
                      <a16:creationId xmlns:a16="http://schemas.microsoft.com/office/drawing/2014/main" id="{81CC993C-F3FB-3EC2-F21A-BE9FFCE06E04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8490185" y="4676222"/>
                  <a:ext cx="486720" cy="77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6">
              <p14:nvContentPartPr>
                <p14:cNvPr id="256" name="Ink 255">
                  <a:extLst>
                    <a:ext uri="{FF2B5EF4-FFF2-40B4-BE49-F238E27FC236}">
                      <a16:creationId xmlns:a16="http://schemas.microsoft.com/office/drawing/2014/main" id="{91B0D961-0B5C-3486-C8E4-82B8A5A125CE}"/>
                    </a:ext>
                  </a:extLst>
                </p14:cNvPr>
                <p14:cNvContentPartPr/>
                <p14:nvPr/>
              </p14:nvContentPartPr>
              <p14:xfrm>
                <a:off x="9327545" y="4723022"/>
                <a:ext cx="754560" cy="360"/>
              </p14:xfrm>
            </p:contentPart>
          </mc:Choice>
          <mc:Fallback xmlns="">
            <p:pic>
              <p:nvPicPr>
                <p:cNvPr id="256" name="Ink 255">
                  <a:extLst>
                    <a:ext uri="{FF2B5EF4-FFF2-40B4-BE49-F238E27FC236}">
                      <a16:creationId xmlns:a16="http://schemas.microsoft.com/office/drawing/2014/main" id="{91B0D961-0B5C-3486-C8E4-82B8A5A125CE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9264905" y="4345382"/>
                  <a:ext cx="8802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8">
              <p14:nvContentPartPr>
                <p14:cNvPr id="258" name="Ink 257">
                  <a:extLst>
                    <a:ext uri="{FF2B5EF4-FFF2-40B4-BE49-F238E27FC236}">
                      <a16:creationId xmlns:a16="http://schemas.microsoft.com/office/drawing/2014/main" id="{67D7F72D-516D-68D3-2FBA-A6C99F40253A}"/>
                    </a:ext>
                  </a:extLst>
                </p14:cNvPr>
                <p14:cNvContentPartPr/>
                <p14:nvPr/>
              </p14:nvContentPartPr>
              <p14:xfrm>
                <a:off x="8415665" y="5183462"/>
                <a:ext cx="1125720" cy="14040"/>
              </p14:xfrm>
            </p:contentPart>
          </mc:Choice>
          <mc:Fallback xmlns="">
            <p:pic>
              <p:nvPicPr>
                <p:cNvPr id="258" name="Ink 257">
                  <a:extLst>
                    <a:ext uri="{FF2B5EF4-FFF2-40B4-BE49-F238E27FC236}">
                      <a16:creationId xmlns:a16="http://schemas.microsoft.com/office/drawing/2014/main" id="{67D7F72D-516D-68D3-2FBA-A6C99F40253A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8353025" y="4805822"/>
                  <a:ext cx="1251360" cy="769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id="{9E63530C-5802-522A-9B7E-0CD383CC2E4D}"/>
              </a:ext>
            </a:extLst>
          </p:cNvPr>
          <p:cNvSpPr txBox="1"/>
          <p:nvPr/>
        </p:nvSpPr>
        <p:spPr>
          <a:xfrm>
            <a:off x="9113411" y="3964297"/>
            <a:ext cx="16841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/>
              <a:t>Постраждале</a:t>
            </a:r>
            <a:endParaRPr lang="ru-RU" sz="2000" b="1" dirty="0"/>
          </a:p>
          <a:p>
            <a:r>
              <a:rPr lang="ru-RU" sz="2000" b="1" dirty="0" err="1"/>
              <a:t>населення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02234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ED0D02C4-9789-4CF5-82A6-5CC0E54B1E92}"/>
</file>

<file path=customXml/itemProps2.xml><?xml version="1.0" encoding="utf-8"?>
<ds:datastoreItem xmlns:ds="http://schemas.openxmlformats.org/officeDocument/2006/customXml" ds:itemID="{77F6F71B-F15F-466F-BB21-14CE68AA7E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20B8DF-6E0A-43B3-8F2C-AD3E626D85DC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Широкий екран</PresentationFormat>
  <Paragraphs>37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shevchenko</cp:lastModifiedBy>
  <cp:revision>7</cp:revision>
  <dcterms:created xsi:type="dcterms:W3CDTF">2023-03-05T15:38:31Z</dcterms:created>
  <dcterms:modified xsi:type="dcterms:W3CDTF">2023-04-07T13:27:26Z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