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sldIdLst>
    <p:sldId id="256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A585"/>
    <a:srgbClr val="009F7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7039DAE-3D55-4E71-90D1-B14A65A8153C}" v="1" dt="2023-11-14T15:59:41.74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>
      <p:cViewPr varScale="1">
        <p:scale>
          <a:sx n="78" d="100"/>
          <a:sy n="78" d="100"/>
        </p:scale>
        <p:origin x="850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11" Type="http://schemas.microsoft.com/office/2015/10/relationships/revisionInfo" Target="revisionInfo.xml"/><Relationship Id="rId5" Type="http://schemas.openxmlformats.org/officeDocument/2006/relationships/slide" Target="slides/slide1.xml"/><Relationship Id="rId10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ristan Hale" userId="4e810f15-7125-456a-9649-63d4a79d866f" providerId="ADAL" clId="{F7039DAE-3D55-4E71-90D1-B14A65A8153C}"/>
    <pc:docChg chg="custSel modSld">
      <pc:chgData name="Tristan Hale" userId="4e810f15-7125-456a-9649-63d4a79d866f" providerId="ADAL" clId="{F7039DAE-3D55-4E71-90D1-B14A65A8153C}" dt="2023-11-14T16:00:01.562" v="9" actId="1076"/>
      <pc:docMkLst>
        <pc:docMk/>
      </pc:docMkLst>
      <pc:sldChg chg="addSp delSp modSp mod">
        <pc:chgData name="Tristan Hale" userId="4e810f15-7125-456a-9649-63d4a79d866f" providerId="ADAL" clId="{F7039DAE-3D55-4E71-90D1-B14A65A8153C}" dt="2023-11-14T16:00:01.562" v="9" actId="1076"/>
        <pc:sldMkLst>
          <pc:docMk/>
          <pc:sldMk cId="2420162650" sldId="256"/>
        </pc:sldMkLst>
        <pc:picChg chg="add mod ord">
          <ac:chgData name="Tristan Hale" userId="4e810f15-7125-456a-9649-63d4a79d866f" providerId="ADAL" clId="{F7039DAE-3D55-4E71-90D1-B14A65A8153C}" dt="2023-11-14T16:00:01.562" v="9" actId="1076"/>
          <ac:picMkLst>
            <pc:docMk/>
            <pc:sldMk cId="2420162650" sldId="256"/>
            <ac:picMk id="2" creationId="{F0D73954-8B3E-C6D7-2374-0BF2C5F5B1C3}"/>
          </ac:picMkLst>
        </pc:picChg>
        <pc:picChg chg="del">
          <ac:chgData name="Tristan Hale" userId="4e810f15-7125-456a-9649-63d4a79d866f" providerId="ADAL" clId="{F7039DAE-3D55-4E71-90D1-B14A65A8153C}" dt="2023-11-14T15:59:57.194" v="8" actId="478"/>
          <ac:picMkLst>
            <pc:docMk/>
            <pc:sldMk cId="2420162650" sldId="256"/>
            <ac:picMk id="21" creationId="{758BEA89-9C9C-70AC-AA2B-1728FACB16F2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DF15C4-E411-0721-A32C-690D4E1480D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52B141E-3E47-7F01-26EC-AE66A5680D4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E3C0852-32BB-6DF6-D011-228138A2BA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101D16-D386-E348-96A2-21DD05F905AC}" type="datetimeFigureOut">
              <a:rPr lang="en-US" smtClean="0"/>
              <a:t>11/14/2023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BFBAD56-B29F-3EE9-A35B-DC22F10A9B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F431648-C381-D79C-3151-E343B5C9FC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1F8B9-A3F0-D94D-B638-F6B09B2C1F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10754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555D8A-506E-3E8E-B005-FBF3960CA2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8E87628-18DD-29A3-A2A0-7116479AAFF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477915A-3D05-CBEC-738E-93899E8DE4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101D16-D386-E348-96A2-21DD05F905AC}" type="datetimeFigureOut">
              <a:rPr lang="en-US" smtClean="0"/>
              <a:t>11/14/2023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D032764-808B-ED96-3629-9FF66281F3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270DDE0-063B-138A-101F-102ADA7D01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1F8B9-A3F0-D94D-B638-F6B09B2C1F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04640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E9115F7-2615-BAD8-24DE-917FABBEB8A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5FE6FFC-69EA-8F30-93E7-03225B9826B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D1D9748-A96E-738C-B0E7-F31153C7F6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101D16-D386-E348-96A2-21DD05F905AC}" type="datetimeFigureOut">
              <a:rPr lang="en-US" smtClean="0"/>
              <a:t>11/14/2023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BB8A604-290D-2313-6089-5DFCCA8AE5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CB68D27-12D0-60F3-22C0-C212C2D3A7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1F8B9-A3F0-D94D-B638-F6B09B2C1F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74778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EA3B55-4902-ACE5-4D01-FFA7680877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53275DC-7454-9017-6122-C442D5E1D33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C6332B0-5437-C747-EBCD-6533EDDA76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101D16-D386-E348-96A2-21DD05F905AC}" type="datetimeFigureOut">
              <a:rPr lang="en-US" smtClean="0"/>
              <a:t>11/14/2023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72C4E96-70AF-D00F-F024-546EF5491F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B27210C-0EF0-E014-663A-3DE25B65D0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1F8B9-A3F0-D94D-B638-F6B09B2C1F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89048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28B3C4-9416-9A27-7B72-C437E325B0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66FC8F4-2363-B74E-007F-7CD446E2798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D5255B8-ADB4-4AD2-9C94-A053E77618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101D16-D386-E348-96A2-21DD05F905AC}" type="datetimeFigureOut">
              <a:rPr lang="en-US" smtClean="0"/>
              <a:t>11/14/2023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EBD1C6C-978D-C493-B36F-EFE8AB37A1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282E979-693F-F7AA-48FE-3F03E6E382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1F8B9-A3F0-D94D-B638-F6B09B2C1F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6097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8B05C8-042F-13C8-884D-CDF0B2260D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FA74ACD-973D-A8C5-2F78-6D76B4FCA81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4B24D88-B292-95E8-3833-614E1F54A63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6A2CE70-098B-6F45-3335-AAAAFD0F2D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101D16-D386-E348-96A2-21DD05F905AC}" type="datetimeFigureOut">
              <a:rPr lang="en-US" smtClean="0"/>
              <a:t>11/14/2023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DC22BE5-1593-EAAD-FA61-C666735042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1C12BD3-3FCE-B315-296C-DBA243CA49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1F8B9-A3F0-D94D-B638-F6B09B2C1F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9090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FA43BB-8CF6-5269-7B2B-B06DDE2F80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49AB98E-BDD6-3ADC-B1CC-0EA1B1C4CC5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61DE962-A0A2-E15D-C8AB-4D515FDDE97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AB96453-ED9E-7BF4-BD04-B7DC008B3C6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0798471-027C-CCCF-E13D-C72286C5DBE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973521E-F8FC-8A0C-95D2-1448068131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101D16-D386-E348-96A2-21DD05F905AC}" type="datetimeFigureOut">
              <a:rPr lang="en-US" smtClean="0"/>
              <a:t>11/14/2023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671B0E9-78D1-B45B-DC37-53D657AE0E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AEE52BC-26AB-C860-296E-2B1858C26E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1F8B9-A3F0-D94D-B638-F6B09B2C1F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0465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310B7C-CF07-02CC-D679-B425DC59D7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73A14EF-52A8-0283-2A69-90EAC27D47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101D16-D386-E348-96A2-21DD05F905AC}" type="datetimeFigureOut">
              <a:rPr lang="en-US" smtClean="0"/>
              <a:t>11/14/2023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0ABA830-7227-47E0-DEA1-4C38AA242D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B0B234B-F1A2-22ED-6AA7-8ED6A26EFC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1F8B9-A3F0-D94D-B638-F6B09B2C1F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67396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1157B02-2FE4-1192-60B2-F5DEB05B8D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101D16-D386-E348-96A2-21DD05F905AC}" type="datetimeFigureOut">
              <a:rPr lang="en-US" smtClean="0"/>
              <a:t>11/14/2023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DF27DAA-99A5-2EC4-B72A-89EC14FAD6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99A3330-DBEC-8961-AAED-4F513B5883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1F8B9-A3F0-D94D-B638-F6B09B2C1F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50505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320E00-F847-4220-E552-CBCCFCFCFC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65FBFD-7366-47E1-94F4-1F2ADA3F654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6C7AEF3-2E63-3B51-F784-14E400831F8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0002329-84A3-A0B8-7291-41F3DBAAEC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101D16-D386-E348-96A2-21DD05F905AC}" type="datetimeFigureOut">
              <a:rPr lang="en-US" smtClean="0"/>
              <a:t>11/14/2023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DD0F0F8-4EE0-1FE0-CF8D-9D91213F9E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E31B98D-122E-6C47-C945-1434104414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1F8B9-A3F0-D94D-B638-F6B09B2C1F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02854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253A10-0A08-7770-924B-0C4BF53B02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30BD91C-56AF-80EB-D504-1C238AC26E4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7DA4473-39DC-AF52-0086-DBEB70D8D5D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3B49319-652E-4944-553E-7BDFB5459F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101D16-D386-E348-96A2-21DD05F905AC}" type="datetimeFigureOut">
              <a:rPr lang="en-US" smtClean="0"/>
              <a:t>11/14/2023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0AD001F-96E8-D844-ACE6-D01236E59D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4192DF3-BB21-37AE-1E53-101BC5D5C7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1F8B9-A3F0-D94D-B638-F6B09B2C1F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40361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FE588E4-75D9-D6AD-CF0B-C3B29DDC34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FBA4598-3431-2E34-1923-E5B7A2F7875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88FC54-D9AE-47A9-7436-15E4FF80A04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101D16-D386-E348-96A2-21DD05F905AC}" type="datetimeFigureOut">
              <a:rPr lang="en-US" smtClean="0"/>
              <a:t>11/14/2023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18A9DE0-5B6D-B9F8-D226-F45FC6AF001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C75F630-CF5E-50BE-CF52-E4FB76410B3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B1F8B9-A3F0-D94D-B638-F6B09B2C1F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22882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F0D73954-8B3E-C6D7-2374-0BF2C5F5B1C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20609810">
            <a:off x="946663" y="2917415"/>
            <a:ext cx="1421537" cy="204069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6" descr="Logo, company name&#10;&#10;Description automatically generated">
            <a:extLst>
              <a:ext uri="{FF2B5EF4-FFF2-40B4-BE49-F238E27FC236}">
                <a16:creationId xmlns:a16="http://schemas.microsoft.com/office/drawing/2014/main" id="{3F8C5C66-DFCC-389E-BDAB-1E9533E8B35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8918" y="0"/>
            <a:ext cx="2404419" cy="2404419"/>
          </a:xfrm>
          <a:prstGeom prst="rect">
            <a:avLst/>
          </a:prstGeom>
        </p:spPr>
      </p:pic>
      <p:pic>
        <p:nvPicPr>
          <p:cNvPr id="9" name="Picture 8" descr="Logo&#10;&#10;Description automatically generated">
            <a:extLst>
              <a:ext uri="{FF2B5EF4-FFF2-40B4-BE49-F238E27FC236}">
                <a16:creationId xmlns:a16="http://schemas.microsoft.com/office/drawing/2014/main" id="{BEA5C532-FF1C-624F-3BDF-423986DC7F7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787582" y="719609"/>
            <a:ext cx="2095500" cy="965200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A8A5136A-B92F-2450-5014-AA2EB5844AD8}"/>
              </a:ext>
            </a:extLst>
          </p:cNvPr>
          <p:cNvSpPr txBox="1"/>
          <p:nvPr/>
        </p:nvSpPr>
        <p:spPr>
          <a:xfrm>
            <a:off x="3410990" y="2234323"/>
            <a:ext cx="154478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2800" b="1" dirty="0"/>
              <a:t>Сьогодні</a:t>
            </a:r>
            <a:endParaRPr lang="en-US" b="1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B5BAEE99-08E7-4A7B-D332-3F33B4D30F28}"/>
              </a:ext>
            </a:extLst>
          </p:cNvPr>
          <p:cNvSpPr txBox="1"/>
          <p:nvPr/>
        </p:nvSpPr>
        <p:spPr>
          <a:xfrm>
            <a:off x="3410990" y="3429000"/>
            <a:ext cx="2660215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b="1" dirty="0">
                <a:solidFill>
                  <a:srgbClr val="00A585"/>
                </a:solidFill>
              </a:rPr>
              <a:t>Що таке Сфера</a:t>
            </a:r>
            <a:r>
              <a:rPr lang="en-US" b="1" dirty="0">
                <a:solidFill>
                  <a:srgbClr val="00A585"/>
                </a:solidFill>
              </a:rPr>
              <a:t>?</a:t>
            </a:r>
          </a:p>
          <a:p>
            <a:endParaRPr lang="en-US" dirty="0"/>
          </a:p>
          <a:p>
            <a:r>
              <a:rPr lang="uk-UA" b="1" dirty="0">
                <a:solidFill>
                  <a:srgbClr val="00A585"/>
                </a:solidFill>
              </a:rPr>
              <a:t>Основоположні розділи</a:t>
            </a:r>
            <a:endParaRPr lang="en-US" b="1" dirty="0">
              <a:solidFill>
                <a:srgbClr val="00A585"/>
              </a:solidFill>
            </a:endParaRPr>
          </a:p>
          <a:p>
            <a:endParaRPr lang="en-US" dirty="0">
              <a:solidFill>
                <a:schemeClr val="bg1">
                  <a:lumMod val="50000"/>
                </a:schemeClr>
              </a:solidFill>
            </a:endParaRPr>
          </a:p>
          <a:p>
            <a:r>
              <a:rPr lang="uk-UA" b="1" dirty="0">
                <a:solidFill>
                  <a:srgbClr val="00A585"/>
                </a:solidFill>
              </a:rPr>
              <a:t>Технічні стандарти</a:t>
            </a:r>
            <a:endParaRPr lang="en-US" b="1" dirty="0">
              <a:solidFill>
                <a:srgbClr val="00A585"/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67AD7BB2-031E-9254-8CDE-FD4B91630E80}"/>
              </a:ext>
            </a:extLst>
          </p:cNvPr>
          <p:cNvSpPr txBox="1"/>
          <p:nvPr/>
        </p:nvSpPr>
        <p:spPr>
          <a:xfrm>
            <a:off x="7491363" y="2226003"/>
            <a:ext cx="271894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2800" b="1" dirty="0"/>
              <a:t>Наступного разу</a:t>
            </a:r>
            <a:endParaRPr lang="en-US" b="1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14140283-CB53-3770-A47D-3142281B4092}"/>
              </a:ext>
            </a:extLst>
          </p:cNvPr>
          <p:cNvSpPr txBox="1"/>
          <p:nvPr/>
        </p:nvSpPr>
        <p:spPr>
          <a:xfrm>
            <a:off x="7491363" y="3446797"/>
            <a:ext cx="3043205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b="1" dirty="0">
                <a:solidFill>
                  <a:srgbClr val="009F7C"/>
                </a:solidFill>
              </a:rPr>
              <a:t>Підхід Сфери</a:t>
            </a:r>
            <a:endParaRPr lang="en-US" b="1" dirty="0">
              <a:solidFill>
                <a:srgbClr val="009F7C"/>
              </a:solidFill>
            </a:endParaRPr>
          </a:p>
          <a:p>
            <a:endParaRPr lang="en-US" b="1" dirty="0">
              <a:solidFill>
                <a:srgbClr val="009F7C"/>
              </a:solidFill>
            </a:endParaRPr>
          </a:p>
          <a:p>
            <a:r>
              <a:rPr lang="ru-RU" b="1" dirty="0" err="1">
                <a:solidFill>
                  <a:srgbClr val="009F7C"/>
                </a:solidFill>
              </a:rPr>
              <a:t>Наскрізні</a:t>
            </a:r>
            <a:r>
              <a:rPr lang="ru-RU" b="1" dirty="0">
                <a:solidFill>
                  <a:srgbClr val="009F7C"/>
                </a:solidFill>
              </a:rPr>
              <a:t> теми</a:t>
            </a:r>
          </a:p>
          <a:p>
            <a:endParaRPr lang="en-US" b="1" dirty="0">
              <a:solidFill>
                <a:srgbClr val="009F7C"/>
              </a:solidFill>
            </a:endParaRPr>
          </a:p>
          <a:p>
            <a:r>
              <a:rPr lang="uk-UA" b="1" dirty="0">
                <a:solidFill>
                  <a:srgbClr val="009F7C"/>
                </a:solidFill>
              </a:rPr>
              <a:t>Застосування підходу Сфери</a:t>
            </a:r>
            <a:endParaRPr lang="en-US" b="1" dirty="0">
              <a:solidFill>
                <a:srgbClr val="009F7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016265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1355b3f0-e072-4ae3-b261-722c43fa6e26">
      <Terms xmlns="http://schemas.microsoft.com/office/infopath/2007/PartnerControls"/>
    </lcf76f155ced4ddcb4097134ff3c332f>
    <TaxCatchAll xmlns="9051fefc-2ea4-4620-a82b-61f19e316bb6" xsi:nil="true"/>
    <_Flow_SignoffStatus xmlns="1355b3f0-e072-4ae3-b261-722c43fa6e26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0548E345B6D594AAA06BAD71EA843DF" ma:contentTypeVersion="18" ma:contentTypeDescription="Create a new document." ma:contentTypeScope="" ma:versionID="63aabe99062e586f57a6b5e7de450218">
  <xsd:schema xmlns:xsd="http://www.w3.org/2001/XMLSchema" xmlns:xs="http://www.w3.org/2001/XMLSchema" xmlns:p="http://schemas.microsoft.com/office/2006/metadata/properties" xmlns:ns2="1355b3f0-e072-4ae3-b261-722c43fa6e26" xmlns:ns3="9051fefc-2ea4-4620-a82b-61f19e316bb6" targetNamespace="http://schemas.microsoft.com/office/2006/metadata/properties" ma:root="true" ma:fieldsID="7a4c1f2e99d3e4b9c6edfdb6325b5888" ns2:_="" ns3:_="">
    <xsd:import namespace="1355b3f0-e072-4ae3-b261-722c43fa6e26"/>
    <xsd:import namespace="9051fefc-2ea4-4620-a82b-61f19e316bb6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_Flow_SignoffStatu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355b3f0-e072-4ae3-b261-722c43fa6e2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4" nillable="true" ma:displayName="Location" ma:internalName="MediaServiceLocation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_Flow_SignoffStatus" ma:index="20" nillable="true" ma:displayName="État de validation" ma:internalName="_x00c9_tat_x0020_de_x0020_validation">
      <xsd:simpleType>
        <xsd:restriction base="dms:Text"/>
      </xsd:simpleType>
    </xsd:element>
    <xsd:element name="MediaLengthInSeconds" ma:index="21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23" nillable="true" ma:taxonomy="true" ma:internalName="lcf76f155ced4ddcb4097134ff3c332f" ma:taxonomyFieldName="MediaServiceImageTags" ma:displayName="Image Tags" ma:readOnly="false" ma:fieldId="{5cf76f15-5ced-4ddc-b409-7134ff3c332f}" ma:taxonomyMulti="true" ma:sspId="fc2c48a7-3976-43da-8c19-cb30e3e77c62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5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051fefc-2ea4-4620-a82b-61f19e316bb6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4" nillable="true" ma:displayName="Taxonomy Catch All Column" ma:hidden="true" ma:list="{8403d0eb-ff5c-4829-9fc3-59ef669ebb52}" ma:internalName="TaxCatchAll" ma:showField="CatchAllData" ma:web="9051fefc-2ea4-4620-a82b-61f19e316bb6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4B457020-51C1-4EFA-8FFF-3166ACC33FA4}">
  <ds:schemaRefs>
    <ds:schemaRef ds:uri="http://schemas.microsoft.com/office/2006/metadata/properties"/>
    <ds:schemaRef ds:uri="http://schemas.microsoft.com/office/infopath/2007/PartnerControls"/>
    <ds:schemaRef ds:uri="F4F62A4C-9555-4685-89EA-E742FC5E9740"/>
    <ds:schemaRef ds:uri="f4f62a4c-9555-4685-89ea-e742fc5e9740"/>
    <ds:schemaRef ds:uri="672523bd-a3fc-4cf9-9825-7f630f4d72d7"/>
    <ds:schemaRef ds:uri="1355b3f0-e072-4ae3-b261-722c43fa6e26"/>
    <ds:schemaRef ds:uri="9051fefc-2ea4-4620-a82b-61f19e316bb6"/>
  </ds:schemaRefs>
</ds:datastoreItem>
</file>

<file path=customXml/itemProps2.xml><?xml version="1.0" encoding="utf-8"?>
<ds:datastoreItem xmlns:ds="http://schemas.openxmlformats.org/officeDocument/2006/customXml" ds:itemID="{65FF8FBC-0E26-450A-993B-61FB213FF70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355b3f0-e072-4ae3-b261-722c43fa6e26"/>
    <ds:schemaRef ds:uri="9051fefc-2ea4-4620-a82b-61f19e316bb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AD3906CE-400C-4708-8B2E-CF5DD799492B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18</Words>
  <Application>Microsoft Office PowerPoint</Application>
  <PresentationFormat>Widescreen</PresentationFormat>
  <Paragraphs>12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Stephen Blakemore</dc:creator>
  <cp:lastModifiedBy>Tristan Hale</cp:lastModifiedBy>
  <cp:revision>9</cp:revision>
  <dcterms:created xsi:type="dcterms:W3CDTF">2023-03-05T14:48:54Z</dcterms:created>
  <dcterms:modified xsi:type="dcterms:W3CDTF">2023-11-14T16:00:06Z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0x01010040548E345B6D594AAA06BAD71EA843DF</vt:lpwstr>
  </property>
  <property fmtid="{D5CDD505-2E9C-101B-9397-08002B2CF9AE}" pid="3" name="MediaServiceImageTags">
    <vt:lpwstr/>
  </property>
</Properties>
</file>