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  <a:srgbClr val="009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245521-96F0-4198-BF0B-E0822EB92E03}" v="1" dt="2023-11-14T16:01:38.9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stan Hale" userId="4e810f15-7125-456a-9649-63d4a79d866f" providerId="ADAL" clId="{92245521-96F0-4198-BF0B-E0822EB92E03}"/>
    <pc:docChg chg="custSel modSld">
      <pc:chgData name="Tristan Hale" userId="4e810f15-7125-456a-9649-63d4a79d866f" providerId="ADAL" clId="{92245521-96F0-4198-BF0B-E0822EB92E03}" dt="2023-11-14T16:01:56.633" v="9" actId="478"/>
      <pc:docMkLst>
        <pc:docMk/>
      </pc:docMkLst>
      <pc:sldChg chg="addSp delSp modSp mod">
        <pc:chgData name="Tristan Hale" userId="4e810f15-7125-456a-9649-63d4a79d866f" providerId="ADAL" clId="{92245521-96F0-4198-BF0B-E0822EB92E03}" dt="2023-11-14T16:01:56.633" v="9" actId="478"/>
        <pc:sldMkLst>
          <pc:docMk/>
          <pc:sldMk cId="2420162650" sldId="256"/>
        </pc:sldMkLst>
        <pc:picChg chg="add mod ord">
          <ac:chgData name="Tristan Hale" userId="4e810f15-7125-456a-9649-63d4a79d866f" providerId="ADAL" clId="{92245521-96F0-4198-BF0B-E0822EB92E03}" dt="2023-11-14T16:01:55.383" v="8" actId="167"/>
          <ac:picMkLst>
            <pc:docMk/>
            <pc:sldMk cId="2420162650" sldId="256"/>
            <ac:picMk id="2" creationId="{728AF352-F338-4C63-B61D-A9E885E81991}"/>
          </ac:picMkLst>
        </pc:picChg>
        <pc:picChg chg="del">
          <ac:chgData name="Tristan Hale" userId="4e810f15-7125-456a-9649-63d4a79d866f" providerId="ADAL" clId="{92245521-96F0-4198-BF0B-E0822EB92E03}" dt="2023-11-14T16:01:56.633" v="9" actId="478"/>
          <ac:picMkLst>
            <pc:docMk/>
            <pc:sldMk cId="2420162650" sldId="256"/>
            <ac:picMk id="21" creationId="{758BEA89-9C9C-70AC-AA2B-1728FACB16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15C4-E411-0721-A32C-690D4E148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B141E-3E47-7F01-26EC-AE66A568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C0852-32BB-6DF6-D011-228138A2B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BAD56-B29F-3EE9-A35B-DC22F10A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1648-C381-D79C-3151-E343B5C9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7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55D8A-506E-3E8E-B005-FBF3960C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87628-18DD-29A3-A2A0-7116479AA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7915A-3D05-CBEC-738E-93899E8DE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32764-808B-ED96-3629-9FF66281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0DDE0-063B-138A-101F-102ADA7D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6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9115F7-2615-BAD8-24DE-917FABBEB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E6FFC-69EA-8F30-93E7-03225B982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D9748-A96E-738C-B0E7-F31153C7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8A604-290D-2313-6089-5DFCCA8A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68D27-12D0-60F3-22C0-C212C2D3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7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A3B55-4902-ACE5-4D01-FFA76808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275DC-7454-9017-6122-C442D5E1D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332B0-5437-C747-EBCD-6533EDDA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C4E96-70AF-D00F-F024-546EF549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7210C-0EF0-E014-663A-3DE25B65D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0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8B3C4-9416-9A27-7B72-C437E325B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FC8F4-2363-B74E-007F-7CD446E2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255B8-ADB4-4AD2-9C94-A053E776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D1C6C-978D-C493-B36F-EFE8AB37A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2E979-693F-F7AA-48FE-3F03E6E3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0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05C8-042F-13C8-884D-CDF0B2260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4ACD-973D-A8C5-2F78-6D76B4FCA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24D88-B292-95E8-3833-614E1F54A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2CE70-098B-6F45-3335-AAAAFD0F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22BE5-1593-EAAD-FA61-C6667350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12BD3-3FCE-B315-296C-DBA243CA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43BB-8CF6-5269-7B2B-B06DDE2F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AB98E-BDD6-3ADC-B1CC-0EA1B1C4C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1DE962-A0A2-E15D-C8AB-4D515FDDE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B96453-ED9E-7BF4-BD04-B7DC008B3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798471-027C-CCCF-E13D-C72286C5DB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73521E-F8FC-8A0C-95D2-14480681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1B0E9-78D1-B45B-DC37-53D657AE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EE52BC-26AB-C860-296E-2B1858C2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0B7C-CF07-02CC-D679-B425DC59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A14EF-52A8-0283-2A69-90EAC27D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BA830-7227-47E0-DEA1-4C38AA24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B234B-F1A2-22ED-6AA7-8ED6A26E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57B02-2FE4-1192-60B2-F5DEB05B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F27DAA-99A5-2EC4-B72A-89EC14FAD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A3330-DBEC-8961-AAED-4F513B588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5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20E00-F847-4220-E552-CBCCFCFC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5FBFD-7366-47E1-94F4-1F2ADA3F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7AEF3-2E63-3B51-F784-14E400831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2329-84A3-A0B8-7291-41F3DBAA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0F0F8-4EE0-1FE0-CF8D-9D91213F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1B98D-122E-6C47-C945-14341044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53A10-0A08-7770-924B-0C4BF53B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BD91C-56AF-80EB-D504-1C238AC26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A4473-39DC-AF52-0086-DBEB70D8D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49319-652E-4944-553E-7BDFB5459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D001F-96E8-D844-ACE6-D01236E5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92DF3-BB21-37AE-1E53-101BC5D5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3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E588E4-75D9-D6AD-CF0B-C3B29DDC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4598-3431-2E34-1923-E5B7A2F78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FC54-D9AE-47A9-7436-15E4FF80A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A9DE0-5B6D-B9F8-D226-F45FC6AF0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5F630-CF5E-50BE-CF52-E4FB76410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8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8AF352-F338-4C63-B61D-A9E885E81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29315">
            <a:off x="851064" y="3136514"/>
            <a:ext cx="1384065" cy="1986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3F8C5C66-DFCC-389E-BDAB-1E9533E8B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18" y="0"/>
            <a:ext cx="2404419" cy="240441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BEA5C532-FF1C-624F-3BDF-423986DC7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7582" y="719609"/>
            <a:ext cx="2095500" cy="965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8A5136A-B92F-2450-5014-AA2EB5844AD8}"/>
              </a:ext>
            </a:extLst>
          </p:cNvPr>
          <p:cNvSpPr txBox="1"/>
          <p:nvPr/>
        </p:nvSpPr>
        <p:spPr>
          <a:xfrm>
            <a:off x="3410990" y="2234323"/>
            <a:ext cx="2523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/>
              <a:t>Минулого разу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BAEE99-08E7-4A7B-D332-3F33B4D30F28}"/>
              </a:ext>
            </a:extLst>
          </p:cNvPr>
          <p:cNvSpPr txBox="1"/>
          <p:nvPr/>
        </p:nvSpPr>
        <p:spPr>
          <a:xfrm>
            <a:off x="3410990" y="3429000"/>
            <a:ext cx="26602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00A585"/>
                </a:solidFill>
              </a:rPr>
              <a:t>Що таке Сфера</a:t>
            </a:r>
            <a:r>
              <a:rPr lang="en-US" b="1" dirty="0">
                <a:solidFill>
                  <a:srgbClr val="00A585"/>
                </a:solidFill>
              </a:rPr>
              <a:t>?</a:t>
            </a:r>
          </a:p>
          <a:p>
            <a:endParaRPr lang="en-US" dirty="0"/>
          </a:p>
          <a:p>
            <a:r>
              <a:rPr lang="uk-UA" b="1" dirty="0">
                <a:solidFill>
                  <a:srgbClr val="00A585"/>
                </a:solidFill>
              </a:rPr>
              <a:t>Основоположні розділи</a:t>
            </a:r>
            <a:endParaRPr lang="en-US" b="1" dirty="0">
              <a:solidFill>
                <a:srgbClr val="00A585"/>
              </a:solidFill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uk-UA" b="1" dirty="0">
                <a:solidFill>
                  <a:srgbClr val="00A585"/>
                </a:solidFill>
              </a:rPr>
              <a:t>Технічні стандарти</a:t>
            </a:r>
            <a:endParaRPr lang="en-US" b="1" dirty="0">
              <a:solidFill>
                <a:srgbClr val="00A585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AD7BB2-031E-9254-8CDE-FD4B91630E80}"/>
              </a:ext>
            </a:extLst>
          </p:cNvPr>
          <p:cNvSpPr txBox="1"/>
          <p:nvPr/>
        </p:nvSpPr>
        <p:spPr>
          <a:xfrm>
            <a:off x="7491363" y="2226003"/>
            <a:ext cx="154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/>
              <a:t>Сьогодні</a:t>
            </a:r>
            <a:endParaRPr lang="en-US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140283-CB53-3770-A47D-3142281B4092}"/>
              </a:ext>
            </a:extLst>
          </p:cNvPr>
          <p:cNvSpPr txBox="1"/>
          <p:nvPr/>
        </p:nvSpPr>
        <p:spPr>
          <a:xfrm>
            <a:off x="7491363" y="3446797"/>
            <a:ext cx="30432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009F7C"/>
                </a:solidFill>
              </a:rPr>
              <a:t>Підхід Сфери</a:t>
            </a:r>
            <a:endParaRPr lang="en-US" b="1" dirty="0">
              <a:solidFill>
                <a:srgbClr val="009F7C"/>
              </a:solidFill>
            </a:endParaRPr>
          </a:p>
          <a:p>
            <a:endParaRPr lang="en-US" b="1" dirty="0">
              <a:solidFill>
                <a:srgbClr val="009F7C"/>
              </a:solidFill>
            </a:endParaRPr>
          </a:p>
          <a:p>
            <a:r>
              <a:rPr lang="ru-RU" b="1" dirty="0" err="1">
                <a:solidFill>
                  <a:srgbClr val="009F7C"/>
                </a:solidFill>
              </a:rPr>
              <a:t>Наскрізні</a:t>
            </a:r>
            <a:r>
              <a:rPr lang="ru-RU" b="1" dirty="0">
                <a:solidFill>
                  <a:srgbClr val="009F7C"/>
                </a:solidFill>
              </a:rPr>
              <a:t> теми</a:t>
            </a:r>
          </a:p>
          <a:p>
            <a:endParaRPr lang="en-US" b="1" dirty="0">
              <a:solidFill>
                <a:srgbClr val="009F7C"/>
              </a:solidFill>
            </a:endParaRPr>
          </a:p>
          <a:p>
            <a:r>
              <a:rPr lang="uk-UA" b="1" dirty="0">
                <a:solidFill>
                  <a:srgbClr val="009F7C"/>
                </a:solidFill>
              </a:rPr>
              <a:t>Застосування підходу Сфери</a:t>
            </a:r>
            <a:endParaRPr lang="en-US" b="1" dirty="0">
              <a:solidFill>
                <a:srgbClr val="009F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6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EE66475C-E7EE-4D58-9651-5777918C96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7F40DE-6D68-42C5-958B-AC8057DBED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4D99E5-DF65-4E1F-8DB6-185B89F2223C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  <ds:schemaRef ds:uri="1355b3f0-e072-4ae3-b261-722c43fa6e26"/>
    <ds:schemaRef ds:uri="9051fefc-2ea4-4620-a82b-61f19e316b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Tristan Hale</cp:lastModifiedBy>
  <cp:revision>6</cp:revision>
  <dcterms:created xsi:type="dcterms:W3CDTF">2023-03-05T14:48:54Z</dcterms:created>
  <dcterms:modified xsi:type="dcterms:W3CDTF">2023-11-14T16:01:57Z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