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78" d="100"/>
          <a:sy n="78" d="100"/>
        </p:scale>
        <p:origin x="13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ristan Hale" userId="4e810f15-7125-456a-9649-63d4a79d866f" providerId="ADAL" clId="{0D4DA02C-4DB1-49A4-8289-6B70ADEF15FA}"/>
    <pc:docChg chg="custSel modSld">
      <pc:chgData name="Tristan Hale" userId="4e810f15-7125-456a-9649-63d4a79d866f" providerId="ADAL" clId="{0D4DA02C-4DB1-49A4-8289-6B70ADEF15FA}" dt="2023-11-14T15:58:35.377" v="12" actId="478"/>
      <pc:docMkLst>
        <pc:docMk/>
      </pc:docMkLst>
      <pc:sldChg chg="addSp delSp modSp mod">
        <pc:chgData name="Tristan Hale" userId="4e810f15-7125-456a-9649-63d4a79d866f" providerId="ADAL" clId="{0D4DA02C-4DB1-49A4-8289-6B70ADEF15FA}" dt="2023-11-14T15:58:35.377" v="12" actId="478"/>
        <pc:sldMkLst>
          <pc:docMk/>
          <pc:sldMk cId="287870711" sldId="256"/>
        </pc:sldMkLst>
        <pc:picChg chg="add mod ord">
          <ac:chgData name="Tristan Hale" userId="4e810f15-7125-456a-9649-63d4a79d866f" providerId="ADAL" clId="{0D4DA02C-4DB1-49A4-8289-6B70ADEF15FA}" dt="2023-11-14T15:58:33.632" v="11" actId="167"/>
          <ac:picMkLst>
            <pc:docMk/>
            <pc:sldMk cId="287870711" sldId="256"/>
            <ac:picMk id="3" creationId="{728AF352-F338-4C63-B61D-A9E885E81991}"/>
          </ac:picMkLst>
        </pc:picChg>
        <pc:picChg chg="del">
          <ac:chgData name="Tristan Hale" userId="4e810f15-7125-456a-9649-63d4a79d866f" providerId="ADAL" clId="{0D4DA02C-4DB1-49A4-8289-6B70ADEF15FA}" dt="2023-11-14T15:58:35.377" v="12" actId="478"/>
          <ac:picMkLst>
            <pc:docMk/>
            <pc:sldMk cId="287870711" sldId="256"/>
            <ac:picMk id="7" creationId="{A10E210D-6DA6-0B7A-B93F-4CDF16B661B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27A8F-9C59-4D90-2D4B-372F90EA55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076B27-ADFA-9C15-A4CD-0B80F131A9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6C4CE4-9209-0F22-F364-1712A50CF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9E9AF-6A28-784C-A7C4-14F998CACE05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621F06-DC8F-63E5-F88E-735E70CC6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030AB5-CF23-98A1-DB91-33DD4335B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3CE23-0F94-E641-8B14-A9E76DF42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657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0E641-80DE-7E5B-045A-0CF5BB6A6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77BD45-168F-12C9-D983-B0822922E9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9F3F1-C001-41D6-D789-405D808BB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9E9AF-6A28-784C-A7C4-14F998CACE05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C9A1DF-1624-7841-0730-6D192AFD6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49000F-E666-14C5-879C-9551A1B85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3CE23-0F94-E641-8B14-A9E76DF42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21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03E347-7EA5-D1E2-495A-0182DC0446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B98516-AF18-8AE4-00D8-9B66CFD0BD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E6106-D121-91ED-0E2A-133E23EBC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9E9AF-6A28-784C-A7C4-14F998CACE05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334CA5-03DF-1CC6-EB44-50992D60B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7127AD-6CE6-CE17-CDEB-958B3AD09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3CE23-0F94-E641-8B14-A9E76DF42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629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75444-259E-BD71-BAAE-6F1DE9C8C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B268F9-8C07-C2D4-05AA-BCB5F34FAF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86AD64-FAC3-6D99-0C99-80B777CF1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9E9AF-6A28-784C-A7C4-14F998CACE05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153578-0C95-0294-776A-5808625B6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A0CA33-AB1C-65DA-E336-C6CCC3FDB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3CE23-0F94-E641-8B14-A9E76DF42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934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C8BAF-8555-DAA0-53AF-81CAAEE68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8BC824-595C-95A4-D448-C6EB231A6C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618AE3-249B-ACC2-690C-8526AE988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9E9AF-6A28-784C-A7C4-14F998CACE05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B6B1B7-374A-514D-43BB-627BE6802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46E55F-6168-B0E9-22E2-3B6A72143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3CE23-0F94-E641-8B14-A9E76DF42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196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A652B-B0EC-8A42-3F86-46D3ACD48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87D061-9277-FF8F-5372-542EE09B09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3C01AC-3C6A-D3B8-E1A7-F9887E2611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DDC3B8-9E87-FEE0-4711-E26C7A941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9E9AF-6A28-784C-A7C4-14F998CACE05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CB5145-A591-7174-F88D-7122F5BF5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CE86C8-8CF2-8D85-7DCE-CB8650091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3CE23-0F94-E641-8B14-A9E76DF42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99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57849-82DA-1669-C723-945BBAAA1B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F2673E-A075-4552-37D8-6A8859AC23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D118C6-CBA8-107F-A69E-BECA6946CA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9AEF85-EC6A-AFA5-C505-F6EE3A97A4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91EFFB-8BE9-2FE9-EA68-A501344D49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74003C-D539-D025-4C04-C188A31F0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9E9AF-6A28-784C-A7C4-14F998CACE05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E482E2-FD25-75AC-F9C5-5928FBDD8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2C9018-FCCE-BA9C-D1A9-3932918DC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3CE23-0F94-E641-8B14-A9E76DF42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570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34145-2E4C-50C8-0F87-38DE93C51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BF453E-3D4D-17B2-C715-2EFDE5D2F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9E9AF-6A28-784C-A7C4-14F998CACE05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84BFB3-76EB-FDD3-9418-9DDDEE7C7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9BD03E-D974-84F1-8D80-87160C338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3CE23-0F94-E641-8B14-A9E76DF42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182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453FFD-8E8E-71CF-F7F1-F85D5A922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9E9AF-6A28-784C-A7C4-14F998CACE05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C2A142-3311-AC59-8516-6D769A352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FF840F-47C5-7F96-BD3E-65D9F9715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3CE23-0F94-E641-8B14-A9E76DF42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179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83CD0-9647-FCF0-6F39-26164E706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D03EDB-8153-CC1E-72D1-22E269BAA6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852DEB-009D-216C-53B7-986FD6B249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75F60B-97D8-0C1E-020D-DCEFE8B5A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9E9AF-6A28-784C-A7C4-14F998CACE05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8EE450-CEF1-0933-90E2-1E4FC4436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7C3BFC-1F1F-1A20-D305-D59BA3A68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3CE23-0F94-E641-8B14-A9E76DF42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512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51664-2549-5C56-A74B-E6331BB7A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F18DEF-D081-048A-AFB3-8787B36987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D87E29-2F79-F8FA-B5B1-98A7E568AB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6F7729-ADDF-500F-A804-DE853DCC8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9E9AF-6A28-784C-A7C4-14F998CACE05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9877F1-49D2-5DF7-5A53-0113BAD25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A1C107-F800-2627-7055-9C37257D4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3CE23-0F94-E641-8B14-A9E76DF42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284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2CD9A2-8E51-615E-981D-03F0A8DBF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1F5F06-B933-862D-C2D9-77320FE676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D6264-EC78-1436-43BF-893511C3F1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9E9AF-6A28-784C-A7C4-14F998CACE05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71E962-A23B-7819-5CDE-D2D3C98F51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C3187E-B2B5-A1C3-AD46-CFBEC611AF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3CE23-0F94-E641-8B14-A9E76DF42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52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8AF352-F338-4C63-B61D-A9E885E819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954312">
            <a:off x="1697883" y="1797737"/>
            <a:ext cx="2277987" cy="32701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5" name="Picture 451791">
            <a:extLst>
              <a:ext uri="{FF2B5EF4-FFF2-40B4-BE49-F238E27FC236}">
                <a16:creationId xmlns:a16="http://schemas.microsoft.com/office/drawing/2014/main" id="{406F7561-B1E5-473C-99E6-E26B9480C7B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109090" y="388620"/>
            <a:ext cx="5629275" cy="6080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70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548E345B6D594AAA06BAD71EA843DF" ma:contentTypeVersion="18" ma:contentTypeDescription="Create a new document." ma:contentTypeScope="" ma:versionID="63aabe99062e586f57a6b5e7de450218">
  <xsd:schema xmlns:xsd="http://www.w3.org/2001/XMLSchema" xmlns:xs="http://www.w3.org/2001/XMLSchema" xmlns:p="http://schemas.microsoft.com/office/2006/metadata/properties" xmlns:ns2="1355b3f0-e072-4ae3-b261-722c43fa6e26" xmlns:ns3="9051fefc-2ea4-4620-a82b-61f19e316bb6" targetNamespace="http://schemas.microsoft.com/office/2006/metadata/properties" ma:root="true" ma:fieldsID="7a4c1f2e99d3e4b9c6edfdb6325b5888" ns2:_="" ns3:_="">
    <xsd:import namespace="1355b3f0-e072-4ae3-b261-722c43fa6e26"/>
    <xsd:import namespace="9051fefc-2ea4-4620-a82b-61f19e316b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55b3f0-e072-4ae3-b261-722c43fa6e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État de validation" ma:internalName="_x00c9_tat_x0020_de_x0020_validation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fc2c48a7-3976-43da-8c19-cb30e3e77c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51fefc-2ea4-4620-a82b-61f19e316bb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403d0eb-ff5c-4829-9fc3-59ef669ebb52}" ma:internalName="TaxCatchAll" ma:showField="CatchAllData" ma:web="9051fefc-2ea4-4620-a82b-61f19e316b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355b3f0-e072-4ae3-b261-722c43fa6e26">
      <Terms xmlns="http://schemas.microsoft.com/office/infopath/2007/PartnerControls"/>
    </lcf76f155ced4ddcb4097134ff3c332f>
    <TaxCatchAll xmlns="9051fefc-2ea4-4620-a82b-61f19e316bb6" xsi:nil="true"/>
    <_Flow_SignoffStatus xmlns="1355b3f0-e072-4ae3-b261-722c43fa6e26" xsi:nil="true"/>
  </documentManagement>
</p:properties>
</file>

<file path=customXml/itemProps1.xml><?xml version="1.0" encoding="utf-8"?>
<ds:datastoreItem xmlns:ds="http://schemas.openxmlformats.org/officeDocument/2006/customXml" ds:itemID="{0D68F629-6842-4D68-9316-2F7FB59C0A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355b3f0-e072-4ae3-b261-722c43fa6e26"/>
    <ds:schemaRef ds:uri="9051fefc-2ea4-4620-a82b-61f19e316bb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C2E8014-4B29-4213-9193-F2C6D85D56B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E03729F-2CAE-41FC-A875-C731341ACCBC}">
  <ds:schemaRefs>
    <ds:schemaRef ds:uri="http://schemas.microsoft.com/office/2006/metadata/properties"/>
    <ds:schemaRef ds:uri="http://schemas.microsoft.com/office/infopath/2007/PartnerControls"/>
    <ds:schemaRef ds:uri="F4F62A4C-9555-4685-89EA-E742FC5E9740"/>
    <ds:schemaRef ds:uri="f4f62a4c-9555-4685-89ea-e742fc5e9740"/>
    <ds:schemaRef ds:uri="672523bd-a3fc-4cf9-9825-7f630f4d72d7"/>
    <ds:schemaRef ds:uri="1355b3f0-e072-4ae3-b261-722c43fa6e26"/>
    <ds:schemaRef ds:uri="9051fefc-2ea4-4620-a82b-61f19e316bb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Blakemore</dc:creator>
  <cp:lastModifiedBy>Tristan Hale</cp:lastModifiedBy>
  <cp:revision>2</cp:revision>
  <dcterms:created xsi:type="dcterms:W3CDTF">2023-02-10T11:21:07Z</dcterms:created>
  <dcterms:modified xsi:type="dcterms:W3CDTF">2023-11-14T15:58:40Z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0x01010040548E345B6D594AAA06BAD71EA843DF</vt:lpwstr>
  </property>
  <property fmtid="{D5CDD505-2E9C-101B-9397-08002B2CF9AE}" pid="3" name="MediaServiceImageTags">
    <vt:lpwstr/>
  </property>
</Properties>
</file>