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585"/>
    <a:srgbClr val="009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57" d="100"/>
          <a:sy n="57" d="100"/>
        </p:scale>
        <p:origin x="2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F15C4-E411-0721-A32C-690D4E148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B141E-3E47-7F01-26EC-AE66A568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C0852-32BB-6DF6-D011-228138A2B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BAD56-B29F-3EE9-A35B-DC22F10A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1648-C381-D79C-3151-E343B5C9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7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55D8A-506E-3E8E-B005-FBF3960C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87628-18DD-29A3-A2A0-7116479AA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7915A-3D05-CBEC-738E-93899E8DE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32764-808B-ED96-3629-9FF66281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0DDE0-063B-138A-101F-102ADA7D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6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9115F7-2615-BAD8-24DE-917FABBEB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E6FFC-69EA-8F30-93E7-03225B982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D9748-A96E-738C-B0E7-F31153C7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8A604-290D-2313-6089-5DFCCA8A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68D27-12D0-60F3-22C0-C212C2D3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7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3B55-4902-ACE5-4D01-FFA76808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275DC-7454-9017-6122-C442D5E1D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332B0-5437-C747-EBCD-6533EDDA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C4E96-70AF-D00F-F024-546EF549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7210C-0EF0-E014-663A-3DE25B65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0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8B3C4-9416-9A27-7B72-C437E325B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FC8F4-2363-B74E-007F-7CD446E2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55B8-ADB4-4AD2-9C94-A053E776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D1C6C-978D-C493-B36F-EFE8AB37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2E979-693F-F7AA-48FE-3F03E6E3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05C8-042F-13C8-884D-CDF0B2260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4ACD-973D-A8C5-2F78-6D76B4FCA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24D88-B292-95E8-3833-614E1F54A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2CE70-098B-6F45-3335-AAAAFD0F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22BE5-1593-EAAD-FA61-C6667350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12BD3-3FCE-B315-296C-DBA243CA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43BB-8CF6-5269-7B2B-B06DDE2F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AB98E-BDD6-3ADC-B1CC-0EA1B1C4C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DE962-A0A2-E15D-C8AB-4D515FDD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96453-ED9E-7BF4-BD04-B7DC008B3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798471-027C-CCCF-E13D-C72286C5D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73521E-F8FC-8A0C-95D2-14480681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1B0E9-78D1-B45B-DC37-53D657AE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EE52BC-26AB-C860-296E-2B1858C2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0B7C-CF07-02CC-D679-B425DC59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A14EF-52A8-0283-2A69-90EAC27D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BA830-7227-47E0-DEA1-4C38AA24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B234B-F1A2-22ED-6AA7-8ED6A26E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57B02-2FE4-1192-60B2-F5DEB05B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F27DAA-99A5-2EC4-B72A-89EC14FA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A3330-DBEC-8961-AAED-4F513B588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5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20E00-F847-4220-E552-CBCCFCFC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5FBFD-7366-47E1-94F4-1F2ADA3F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7AEF3-2E63-3B51-F784-14E400831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2329-84A3-A0B8-7291-41F3DBAA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0F0F8-4EE0-1FE0-CF8D-9D91213F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1B98D-122E-6C47-C945-14341044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53A10-0A08-7770-924B-0C4BF53B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BD91C-56AF-80EB-D504-1C238AC26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A4473-39DC-AF52-0086-DBEB70D8D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49319-652E-4944-553E-7BDFB5459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D001F-96E8-D844-ACE6-D01236E59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92DF3-BB21-37AE-1E53-101BC5D5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3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E588E4-75D9-D6AD-CF0B-C3B29DDC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4598-3431-2E34-1923-E5B7A2F78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FC54-D9AE-47A9-7436-15E4FF80A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01D16-D386-E348-96A2-21DD05F905AC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A9DE0-5B6D-B9F8-D226-F45FC6AF0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5F630-CF5E-50BE-CF52-E4FB76410B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F8B9-A3F0-D94D-B638-F6B09B2C1FB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8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67E6292-BE03-0ACD-C525-C47DCEF2B00A}"/>
              </a:ext>
            </a:extLst>
          </p:cNvPr>
          <p:cNvSpPr txBox="1"/>
          <p:nvPr/>
        </p:nvSpPr>
        <p:spPr>
          <a:xfrm>
            <a:off x="2851403" y="1999191"/>
            <a:ext cx="6489194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solidFill>
                  <a:srgbClr val="FF0000"/>
                </a:solidFill>
              </a:rPr>
              <a:t>Welcome</a:t>
            </a:r>
          </a:p>
          <a:p>
            <a:pPr algn="ctr"/>
            <a:r>
              <a:rPr lang="uk-UA" sz="4800" b="1" dirty="0">
                <a:solidFill>
                  <a:srgbClr val="00A585"/>
                </a:solidFill>
              </a:rPr>
              <a:t>Ласкаво просимо</a:t>
            </a:r>
            <a:endParaRPr lang="en-GB" sz="4800" b="1" dirty="0">
              <a:solidFill>
                <a:srgbClr val="00A585"/>
              </a:solidFill>
            </a:endParaRPr>
          </a:p>
          <a:p>
            <a:pPr algn="ctr"/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2800" dirty="0" err="1"/>
              <a:t>Тренінг</a:t>
            </a:r>
            <a:r>
              <a:rPr lang="ru-RU" sz="2800" dirty="0"/>
              <a:t> </a:t>
            </a:r>
            <a:r>
              <a:rPr lang="ru-RU" sz="2800" dirty="0" err="1"/>
              <a:t>незабаром</a:t>
            </a:r>
            <a:r>
              <a:rPr lang="ru-RU" sz="2800" dirty="0"/>
              <a:t> </a:t>
            </a:r>
            <a:r>
              <a:rPr lang="ru-RU" sz="2800" dirty="0" err="1"/>
              <a:t>розпочнеться</a:t>
            </a:r>
            <a:r>
              <a:rPr lang="ru-RU" sz="2800" dirty="0"/>
              <a:t>.</a:t>
            </a:r>
            <a:endParaRPr lang="en-GB" sz="2800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F8C5C66-DFCC-389E-BDAB-1E9533E8B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18" y="0"/>
            <a:ext cx="2404419" cy="240441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EA5C532-FF1C-624F-3BDF-423986DC7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582" y="719609"/>
            <a:ext cx="2095500" cy="965200"/>
          </a:xfrm>
          <a:prstGeom prst="rect">
            <a:avLst/>
          </a:prstGeom>
        </p:spPr>
      </p:pic>
      <p:pic>
        <p:nvPicPr>
          <p:cNvPr id="11" name="Picture 10" descr="A picture containing text, device, gauge, meter&#10;&#10;Description automatically generated">
            <a:extLst>
              <a:ext uri="{FF2B5EF4-FFF2-40B4-BE49-F238E27FC236}">
                <a16:creationId xmlns:a16="http://schemas.microsoft.com/office/drawing/2014/main" id="{E4A2F591-EF62-7AFA-93A2-FEC60A868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37" y="5724440"/>
            <a:ext cx="2171700" cy="673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0D7FD8-3B96-F8AB-4BFC-1DA1C4B33A36}"/>
              </a:ext>
            </a:extLst>
          </p:cNvPr>
          <p:cNvSpPr txBox="1"/>
          <p:nvPr/>
        </p:nvSpPr>
        <p:spPr>
          <a:xfrm>
            <a:off x="237688" y="4990586"/>
            <a:ext cx="3008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працюють</a:t>
            </a:r>
            <a:r>
              <a:rPr lang="ru-RU" dirty="0"/>
              <a:t> </a:t>
            </a:r>
            <a:r>
              <a:rPr lang="ru-RU" dirty="0" err="1"/>
              <a:t>налаштування</a:t>
            </a:r>
            <a:r>
              <a:rPr lang="ru-RU" dirty="0"/>
              <a:t> </a:t>
            </a:r>
            <a:r>
              <a:rPr lang="ru-RU" dirty="0" err="1"/>
              <a:t>аудіо</a:t>
            </a:r>
            <a:r>
              <a:rPr lang="ru-RU" dirty="0"/>
              <a:t> та </a:t>
            </a:r>
            <a:r>
              <a:rPr lang="ru-RU" dirty="0" err="1"/>
              <a:t>відео</a:t>
            </a:r>
            <a:r>
              <a:rPr lang="ru-RU" dirty="0"/>
              <a:t>?</a:t>
            </a:r>
            <a:endParaRPr lang="en-US" dirty="0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6E002CF-6470-8712-DFA7-3F46DA313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1344" y="5699336"/>
            <a:ext cx="646332" cy="646332"/>
          </a:xfrm>
          <a:prstGeom prst="rect">
            <a:avLst/>
          </a:prstGeom>
        </p:spPr>
      </p:pic>
      <p:pic>
        <p:nvPicPr>
          <p:cNvPr id="16" name="Picture 15" descr="Logo, icon&#10;&#10;Description automatically generated">
            <a:extLst>
              <a:ext uri="{FF2B5EF4-FFF2-40B4-BE49-F238E27FC236}">
                <a16:creationId xmlns:a16="http://schemas.microsoft.com/office/drawing/2014/main" id="{DBB6538F-91E5-7441-6095-CEE04A77C9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9881" y="5636917"/>
            <a:ext cx="766379" cy="771169"/>
          </a:xfrm>
          <a:prstGeom prst="rect">
            <a:avLst/>
          </a:prstGeom>
        </p:spPr>
      </p:pic>
      <p:pic>
        <p:nvPicPr>
          <p:cNvPr id="18" name="Picture 17" descr="Logo, icon&#10;&#10;Description automatically generated">
            <a:extLst>
              <a:ext uri="{FF2B5EF4-FFF2-40B4-BE49-F238E27FC236}">
                <a16:creationId xmlns:a16="http://schemas.microsoft.com/office/drawing/2014/main" id="{128F0BB8-5155-2FBD-C11B-972AA36DC9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66260" y="5699336"/>
            <a:ext cx="646332" cy="6463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09770D7-2BDA-9E1F-E634-1497C52F5711}"/>
              </a:ext>
            </a:extLst>
          </p:cNvPr>
          <p:cNvSpPr txBox="1"/>
          <p:nvPr/>
        </p:nvSpPr>
        <p:spPr>
          <a:xfrm>
            <a:off x="9411827" y="4928168"/>
            <a:ext cx="2542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вимкнені</a:t>
            </a:r>
            <a:r>
              <a:rPr lang="ru-RU" dirty="0"/>
              <a:t> у Вас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непотрібні</a:t>
            </a:r>
            <a:r>
              <a:rPr lang="ru-RU" dirty="0"/>
              <a:t> </a:t>
            </a:r>
            <a:r>
              <a:rPr lang="ru-RU" dirty="0" err="1"/>
              <a:t>додатки</a:t>
            </a:r>
            <a:r>
              <a:rPr lang="ru-RU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6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8" ma:contentTypeDescription="Create a new document." ma:contentTypeScope="" ma:versionID="63aabe99062e586f57a6b5e7de45021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7a4c1f2e99d3e4b9c6edfdb6325b5888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c2c48a7-3976-43da-8c19-cb30e3e77c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403d0eb-ff5c-4829-9fc3-59ef669ebb52}" ma:internalName="TaxCatchAll" ma:showField="CatchAllData" ma:web="9051fefc-2ea4-4620-a82b-61f19e316b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355b3f0-e072-4ae3-b261-722c43fa6e26">
      <Terms xmlns="http://schemas.microsoft.com/office/infopath/2007/PartnerControls"/>
    </lcf76f155ced4ddcb4097134ff3c332f>
    <TaxCatchAll xmlns="9051fefc-2ea4-4620-a82b-61f19e316bb6" xsi:nil="true"/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D64F11BC-DB12-43E5-9461-21651E9D448F}"/>
</file>

<file path=customXml/itemProps2.xml><?xml version="1.0" encoding="utf-8"?>
<ds:datastoreItem xmlns:ds="http://schemas.openxmlformats.org/officeDocument/2006/customXml" ds:itemID="{1B63DBA9-ECF2-4239-B623-F6AB35A7D4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8AC6BD-9C3F-41F3-96E8-9446138BADC6}">
  <ds:schemaRefs>
    <ds:schemaRef ds:uri="http://schemas.microsoft.com/office/2006/metadata/properties"/>
    <ds:schemaRef ds:uri="http://schemas.microsoft.com/office/infopath/2007/PartnerControls"/>
    <ds:schemaRef ds:uri="F4F62A4C-9555-4685-89EA-E742FC5E9740"/>
    <ds:schemaRef ds:uri="f4f62a4c-9555-4685-89ea-e742fc5e9740"/>
    <ds:schemaRef ds:uri="672523bd-a3fc-4cf9-9825-7f630f4d72d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Широкий екран</PresentationFormat>
  <Paragraphs>6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Blakemore</dc:creator>
  <cp:lastModifiedBy>shevchenko</cp:lastModifiedBy>
  <cp:revision>6</cp:revision>
  <dcterms:created xsi:type="dcterms:W3CDTF">2023-03-05T14:48:54Z</dcterms:created>
  <dcterms:modified xsi:type="dcterms:W3CDTF">2023-04-07T13:26:51Z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  <property fmtid="{D5CDD505-2E9C-101B-9397-08002B2CF9AE}" pid="3" name="MediaServiceImageTags">
    <vt:lpwstr/>
  </property>
</Properties>
</file>