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77" r:id="rId3"/>
    <p:sldId id="279" r:id="rId4"/>
    <p:sldId id="294" r:id="rId5"/>
    <p:sldId id="257" r:id="rId6"/>
    <p:sldId id="262"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775F0B-45E2-9349-509D-A0C507693FBF}" name="Elisa Sandri" initials="ES" userId="S::e.sandri@savethechildren.org.uk::df1cebe9-035f-4b8f-bad2-2f45c64a9042" providerId="AD"/>
  <p188:author id="{392D285A-40AE-1CD2-B021-F175C81F0486}" name="Pawel Mania" initials="PM" userId="S::p.mania@savethechildren.org.uk::b4e915b8-a1ae-49f7-a30f-958bde573a7e" providerId="AD"/>
  <p188:author id="{0FB7097B-64FF-64F0-DE91-CFB83F44D41C}" name="Elisa Sandri" initials="ES" userId="S::E.Sandri@savethechildren.org.uk::df1cebe9-035f-4b8f-bad2-2f45c64a9042" providerId="AD"/>
  <p188:author id="{CE9A537D-61B2-2B68-D4F6-961DFBD676B1}" name="Fiona Tan" initials="FT" userId="S::f.tan@savethechildren.org.uk::9ea05e6d-b711-4375-9689-bd41e82a6ea0" providerId="AD"/>
  <p188:author id="{1E5EA17D-687D-F740-F22F-0CBDD50BDD58}" name="Kamel, Amr" initials="KA" userId="S::amr.kamel_savethechildren.org#ext#@savethechildrenfund.onmicrosoft.com::8ea632cd-aebf-4a30-8ce4-c3d49fef5306" providerId="AD"/>
  <p188:author id="{0D3528AF-2114-DD51-2F01-C8E51A4E439E}" name="Pawel Mania" initials="PM" userId="S::P.Mania@savethechildren.org.uk::b4e915b8-a1ae-49f7-a30f-958bde573a7e" providerId="AD"/>
  <p188:author id="{51007EEE-E556-14DF-B201-55BC88AAF199}" name="Fiona Tan" initials="FT" userId="S::F.Tan@savethechildren.org.uk::9ea05e6d-b711-4375-9689-bd41e82a6e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DCD"/>
          </a:solidFill>
        </a:fill>
      </a:tcStyle>
    </a:wholeTbl>
    <a:band2H>
      <a:tcTxStyle/>
      <a:tcStyle>
        <a:tcBdr/>
        <a:fill>
          <a:solidFill>
            <a:srgbClr val="E7E8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DED1"/>
          </a:solidFill>
        </a:fill>
      </a:tcStyle>
    </a:wholeTbl>
    <a:band2H>
      <a:tcTxStyle/>
      <a:tcStyle>
        <a:tcBdr/>
        <a:fill>
          <a:solidFill>
            <a:srgbClr val="FEEF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F0E9"/>
          </a:solidFill>
        </a:fill>
      </a:tcStyle>
    </a:wholeTbl>
    <a:band2H>
      <a:tcTxStyle/>
      <a:tcStyle>
        <a:tcBdr/>
        <a:fill>
          <a:solidFill>
            <a:srgbClr val="F8F7F4"/>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8E8"/>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DCD"/>
          </a:solidFill>
        </a:fill>
      </a:tcStyle>
    </a:wholeTbl>
    <a:band2H>
      <a:tcTxStyle/>
      <a:tcStyle>
        <a:tcBdr/>
        <a:fill>
          <a:solidFill>
            <a:srgbClr val="E7E8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
          <a:latin typeface="Century Gothic"/>
          <a:ea typeface="Century Gothic"/>
          <a:cs typeface="Century Gothic"/>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
          <a:latin typeface="Century Gothic"/>
          <a:ea typeface="Century Gothic"/>
          <a:cs typeface="Century Gothic"/>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
          <a:latin typeface="Century Gothic"/>
          <a:ea typeface="Century Gothic"/>
          <a:cs typeface="Century Gothic"/>
        </a:font>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
          <a:latin typeface="Century Gothic"/>
          <a:ea typeface="Century Gothic"/>
          <a:cs typeface="Century Gothic"/>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lvl1pPr>
              <a:defRPr b="1">
                <a:solidFill>
                  <a:srgbClr val="0E101A"/>
                </a:solidFill>
              </a:defRPr>
            </a:lvl1pPr>
          </a:lstStyle>
          <a:p>
            <a:r>
              <a:t>Steering Group Roles and Responsibilities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89BFC4-4C49-9D49-A95F-E2F53A34E477}" type="slidenum">
              <a:rPr lang="en-GB" smtClean="0"/>
              <a:t>2</a:t>
            </a:fld>
            <a:endParaRPr lang="en-GB"/>
          </a:p>
        </p:txBody>
      </p:sp>
    </p:spTree>
    <p:extLst>
      <p:ext uri="{BB962C8B-B14F-4D97-AF65-F5344CB8AC3E}">
        <p14:creationId xmlns:p14="http://schemas.microsoft.com/office/powerpoint/2010/main" val="69986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89BFC4-4C49-9D49-A95F-E2F53A34E477}" type="slidenum">
              <a:rPr lang="en-GB" smtClean="0"/>
              <a:t>3</a:t>
            </a:fld>
            <a:endParaRPr lang="en-GB"/>
          </a:p>
        </p:txBody>
      </p:sp>
    </p:spTree>
    <p:extLst>
      <p:ext uri="{BB962C8B-B14F-4D97-AF65-F5344CB8AC3E}">
        <p14:creationId xmlns:p14="http://schemas.microsoft.com/office/powerpoint/2010/main" val="183623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over_Blue">
    <p:spTree>
      <p:nvGrpSpPr>
        <p:cNvPr id="1" name=""/>
        <p:cNvGrpSpPr/>
        <p:nvPr/>
      </p:nvGrpSpPr>
      <p:grpSpPr>
        <a:xfrm>
          <a:off x="0" y="0"/>
          <a:ext cx="0" cy="0"/>
          <a:chOff x="0" y="0"/>
          <a:chExt cx="0" cy="0"/>
        </a:xfrm>
      </p:grpSpPr>
      <p:sp>
        <p:nvSpPr>
          <p:cNvPr id="12" name="Rectangle 1"/>
          <p:cNvSpPr/>
          <p:nvPr/>
        </p:nvSpPr>
        <p:spPr>
          <a:xfrm>
            <a:off x="1" y="3362399"/>
            <a:ext cx="12192001" cy="3495600"/>
          </a:xfrm>
          <a:prstGeom prst="rect">
            <a:avLst/>
          </a:prstGeom>
          <a:solidFill>
            <a:srgbClr val="94E5E8"/>
          </a:solidFill>
          <a:ln w="12700">
            <a:miter lim="400000"/>
          </a:ln>
        </p:spPr>
        <p:txBody>
          <a:bodyPr lIns="45719" rIns="45719" anchor="ctr"/>
          <a:lstStyle/>
          <a:p>
            <a:pPr algn="ctr">
              <a:defRPr>
                <a:solidFill>
                  <a:srgbClr val="FFFFFF"/>
                </a:solidFill>
              </a:defRPr>
            </a:pPr>
            <a:endParaRPr/>
          </a:p>
        </p:txBody>
      </p:sp>
      <p:sp>
        <p:nvSpPr>
          <p:cNvPr id="13" name="Treść - poziom 1…"/>
          <p:cNvSpPr txBox="1">
            <a:spLocks noGrp="1"/>
          </p:cNvSpPr>
          <p:nvPr>
            <p:ph type="body" sz="half" idx="1"/>
          </p:nvPr>
        </p:nvSpPr>
        <p:spPr>
          <a:xfrm>
            <a:off x="479794" y="1700213"/>
            <a:ext cx="3744544" cy="4608513"/>
          </a:xfrm>
          <a:prstGeom prst="rect">
            <a:avLst/>
          </a:prstGeom>
          <a:solidFill>
            <a:srgbClr val="FFFFFF"/>
          </a:solidFill>
        </p:spPr>
        <p:txBody>
          <a:bodyPr lIns="215999" tIns="215999" rIns="215999" bIns="215999"/>
          <a:lstStyle>
            <a:lvl1pPr>
              <a:defRPr sz="3000"/>
            </a:lvl1pPr>
            <a:lvl2pPr>
              <a:defRPr sz="3000"/>
            </a:lvl2pPr>
            <a:lvl3pPr>
              <a:defRPr sz="3000"/>
            </a:lvl3pPr>
            <a:lvl4pPr>
              <a:defRPr sz="3000"/>
            </a:lvl4pPr>
            <a:lvl5pPr>
              <a:defRPr sz="3000"/>
            </a:lvl5pPr>
          </a:lstStyle>
          <a:p>
            <a:r>
              <a:t>Treść - poziom 1</a:t>
            </a:r>
          </a:p>
          <a:p>
            <a:pPr lvl="1"/>
            <a:r>
              <a:t>Treść - poziom 2</a:t>
            </a:r>
          </a:p>
          <a:p>
            <a:pPr lvl="2"/>
            <a:r>
              <a:t>Treść - poziom 3</a:t>
            </a:r>
          </a:p>
          <a:p>
            <a:pPr lvl="3"/>
            <a:r>
              <a:t>Treść - poziom 4</a:t>
            </a:r>
          </a:p>
          <a:p>
            <a:pPr lvl="4"/>
            <a:r>
              <a:t>Treść - poziom 5</a:t>
            </a:r>
          </a:p>
        </p:txBody>
      </p:sp>
      <p:pic>
        <p:nvPicPr>
          <p:cNvPr id="14" name="Picture 13" descr="Picture 13"/>
          <p:cNvPicPr>
            <a:picLocks noChangeAspect="1"/>
          </p:cNvPicPr>
          <p:nvPr/>
        </p:nvPicPr>
        <p:blipFill>
          <a:blip r:embed="rId2"/>
          <a:stretch>
            <a:fillRect/>
          </a:stretch>
        </p:blipFill>
        <p:spPr>
          <a:xfrm>
            <a:off x="479794" y="404813"/>
            <a:ext cx="3331393" cy="1022738"/>
          </a:xfrm>
          <a:prstGeom prst="rect">
            <a:avLst/>
          </a:prstGeom>
          <a:ln w="12700">
            <a:miter lim="400000"/>
          </a:ln>
        </p:spPr>
      </p:pic>
      <p:sp>
        <p:nvSpPr>
          <p:cNvPr id="15" name="Picture Placeholder 23"/>
          <p:cNvSpPr>
            <a:spLocks noGrp="1"/>
          </p:cNvSpPr>
          <p:nvPr>
            <p:ph type="pic" idx="21"/>
          </p:nvPr>
        </p:nvSpPr>
        <p:spPr>
          <a:xfrm>
            <a:off x="4224337" y="1700213"/>
            <a:ext cx="7497158" cy="4628727"/>
          </a:xfrm>
          <a:prstGeom prst="rect">
            <a:avLst/>
          </a:prstGeom>
        </p:spPr>
        <p:txBody>
          <a:bodyPr lIns="91439" tIns="45719" rIns="91439" bIns="45719">
            <a:noAutofit/>
          </a:bodyPr>
          <a:lstStyle/>
          <a:p>
            <a:endParaRPr/>
          </a:p>
        </p:txBody>
      </p:sp>
      <p:sp>
        <p:nvSpPr>
          <p:cNvPr id="1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ock colour section head_Blue">
    <p:bg>
      <p:bgPr>
        <a:solidFill>
          <a:schemeClr val="accent4"/>
        </a:solidFill>
        <a:effectLst/>
      </p:bgPr>
    </p:bg>
    <p:spTree>
      <p:nvGrpSpPr>
        <p:cNvPr id="1" name=""/>
        <p:cNvGrpSpPr/>
        <p:nvPr/>
      </p:nvGrpSpPr>
      <p:grpSpPr>
        <a:xfrm>
          <a:off x="0" y="0"/>
          <a:ext cx="0" cy="0"/>
          <a:chOff x="0" y="0"/>
          <a:chExt cx="0" cy="0"/>
        </a:xfrm>
      </p:grpSpPr>
      <p:sp>
        <p:nvSpPr>
          <p:cNvPr id="99" name="Treść - poziom 1…"/>
          <p:cNvSpPr txBox="1">
            <a:spLocks noGrp="1"/>
          </p:cNvSpPr>
          <p:nvPr>
            <p:ph type="body" idx="1"/>
          </p:nvPr>
        </p:nvSpPr>
        <p:spPr>
          <a:xfrm>
            <a:off x="479794" y="2060575"/>
            <a:ext cx="11232782" cy="390708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Treść - poziom 1</a:t>
            </a:r>
          </a:p>
          <a:p>
            <a:pPr lvl="1"/>
            <a:r>
              <a:t>Treść - poziom 2</a:t>
            </a:r>
          </a:p>
          <a:p>
            <a:pPr lvl="2"/>
            <a:r>
              <a:t>Treść - poziom 3</a:t>
            </a:r>
          </a:p>
          <a:p>
            <a:pPr lvl="3"/>
            <a:r>
              <a:t>Treść - poziom 4</a:t>
            </a:r>
          </a:p>
          <a:p>
            <a:pPr lvl="4"/>
            <a:r>
              <a:t>Treść - poziom 5</a:t>
            </a:r>
          </a:p>
        </p:txBody>
      </p:sp>
      <p:pic>
        <p:nvPicPr>
          <p:cNvPr id="100" name="Picture 6" descr="Picture 6"/>
          <p:cNvPicPr>
            <a:picLocks noChangeAspect="1"/>
          </p:cNvPicPr>
          <p:nvPr/>
        </p:nvPicPr>
        <p:blipFill>
          <a:blip r:embed="rId2"/>
          <a:stretch>
            <a:fillRect/>
          </a:stretch>
        </p:blipFill>
        <p:spPr>
          <a:xfrm>
            <a:off x="479794" y="404814"/>
            <a:ext cx="1974649" cy="606217"/>
          </a:xfrm>
          <a:prstGeom prst="rect">
            <a:avLst/>
          </a:prstGeom>
          <a:ln w="12700">
            <a:miter lim="400000"/>
          </a:ln>
        </p:spPr>
      </p:pic>
      <p:sp>
        <p:nvSpPr>
          <p:cNvPr id="101"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ock colour section head_GReen">
    <p:bg>
      <p:bgPr>
        <a:solidFill>
          <a:srgbClr val="1BA961"/>
        </a:solidFill>
        <a:effectLst/>
      </p:bgPr>
    </p:bg>
    <p:spTree>
      <p:nvGrpSpPr>
        <p:cNvPr id="1" name=""/>
        <p:cNvGrpSpPr/>
        <p:nvPr/>
      </p:nvGrpSpPr>
      <p:grpSpPr>
        <a:xfrm>
          <a:off x="0" y="0"/>
          <a:ext cx="0" cy="0"/>
          <a:chOff x="0" y="0"/>
          <a:chExt cx="0" cy="0"/>
        </a:xfrm>
      </p:grpSpPr>
      <p:sp>
        <p:nvSpPr>
          <p:cNvPr id="108" name="Treść - poziom 1…"/>
          <p:cNvSpPr txBox="1">
            <a:spLocks noGrp="1"/>
          </p:cNvSpPr>
          <p:nvPr>
            <p:ph type="body" idx="1"/>
          </p:nvPr>
        </p:nvSpPr>
        <p:spPr>
          <a:xfrm>
            <a:off x="479794" y="2060575"/>
            <a:ext cx="11232782" cy="390708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Treść - poziom 1</a:t>
            </a:r>
          </a:p>
          <a:p>
            <a:pPr lvl="1"/>
            <a:r>
              <a:t>Treść - poziom 2</a:t>
            </a:r>
          </a:p>
          <a:p>
            <a:pPr lvl="2"/>
            <a:r>
              <a:t>Treść - poziom 3</a:t>
            </a:r>
          </a:p>
          <a:p>
            <a:pPr lvl="3"/>
            <a:r>
              <a:t>Treść - poziom 4</a:t>
            </a:r>
          </a:p>
          <a:p>
            <a:pPr lvl="4"/>
            <a:r>
              <a:t>Treść - poziom 5</a:t>
            </a:r>
          </a:p>
        </p:txBody>
      </p:sp>
      <p:pic>
        <p:nvPicPr>
          <p:cNvPr id="109" name="Picture 6" descr="Picture 6"/>
          <p:cNvPicPr>
            <a:picLocks noChangeAspect="1"/>
          </p:cNvPicPr>
          <p:nvPr/>
        </p:nvPicPr>
        <p:blipFill>
          <a:blip r:embed="rId2"/>
          <a:stretch>
            <a:fillRect/>
          </a:stretch>
        </p:blipFill>
        <p:spPr>
          <a:xfrm>
            <a:off x="479794" y="404814"/>
            <a:ext cx="1974649" cy="606217"/>
          </a:xfrm>
          <a:prstGeom prst="rect">
            <a:avLst/>
          </a:prstGeom>
          <a:ln w="12700">
            <a:miter lim="400000"/>
          </a:ln>
        </p:spPr>
      </p:pic>
      <p:sp>
        <p:nvSpPr>
          <p:cNvPr id="110"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a:t>
            </a:fld>
            <a:endParaRPr lang="en-GB"/>
          </a:p>
        </p:txBody>
      </p:sp>
      <p:sp>
        <p:nvSpPr>
          <p:cNvPr id="6" name="Text Placeholder 8">
            <a:extLst>
              <a:ext uri="{FF2B5EF4-FFF2-40B4-BE49-F238E27FC236}">
                <a16:creationId xmlns:a16="http://schemas.microsoft.com/office/drawing/2014/main" id="{78C29885-8735-ECD3-D717-0FA64F4AD017}"/>
              </a:ext>
            </a:extLst>
          </p:cNvPr>
          <p:cNvSpPr>
            <a:spLocks noGrp="1"/>
          </p:cNvSpPr>
          <p:nvPr>
            <p:ph type="body" sz="quarter" idx="14"/>
          </p:nvPr>
        </p:nvSpPr>
        <p:spPr>
          <a:xfrm>
            <a:off x="6365358" y="1412875"/>
            <a:ext cx="5346848" cy="4554787"/>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8419141"/>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ingle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794" y="1700213"/>
            <a:ext cx="11232781" cy="4267449"/>
          </a:xfrm>
        </p:spPr>
        <p:txBody>
          <a:bodyPr/>
          <a:lstStyle>
            <a:lvl1pPr>
              <a:defRPr sz="42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17A1901-A3F6-EB05-E792-040FCB8AE94C}"/>
              </a:ext>
            </a:extLst>
          </p:cNvPr>
          <p:cNvPicPr>
            <a:picLocks noChangeAspect="1"/>
          </p:cNvPicPr>
          <p:nvPr userDrawn="1"/>
        </p:nvPicPr>
        <p:blipFill>
          <a:blip r:embed="rId2"/>
          <a:srcRect/>
          <a:stretch/>
        </p:blipFill>
        <p:spPr>
          <a:xfrm>
            <a:off x="479794" y="404814"/>
            <a:ext cx="1974648" cy="606217"/>
          </a:xfrm>
          <a:prstGeom prst="rect">
            <a:avLst/>
          </a:prstGeom>
        </p:spPr>
      </p:pic>
      <p:sp>
        <p:nvSpPr>
          <p:cNvPr id="8" name="Footer Placeholder 4">
            <a:extLst>
              <a:ext uri="{FF2B5EF4-FFF2-40B4-BE49-F238E27FC236}">
                <a16:creationId xmlns:a16="http://schemas.microsoft.com/office/drawing/2014/main" id="{A195BB5E-4B0E-6E85-9AC3-979B8C89F652}"/>
              </a:ext>
            </a:extLst>
          </p:cNvPr>
          <p:cNvSpPr>
            <a:spLocks noGrp="1"/>
          </p:cNvSpPr>
          <p:nvPr>
            <p:ph type="ftr" sz="quarter" idx="3"/>
          </p:nvPr>
        </p:nvSpPr>
        <p:spPr>
          <a:xfrm>
            <a:off x="470506" y="6328939"/>
            <a:ext cx="7497157" cy="365125"/>
          </a:xfrm>
          <a:prstGeom prst="rect">
            <a:avLst/>
          </a:prstGeom>
        </p:spPr>
        <p:txBody>
          <a:bodyPr vert="horz" lIns="0" tIns="0" rIns="0" bIns="0" rtlCol="0" anchor="ctr" anchorCtr="0"/>
          <a:lstStyle>
            <a:lvl1pPr algn="l">
              <a:defRPr sz="1200" baseline="0">
                <a:solidFill>
                  <a:schemeClr val="tx1"/>
                </a:solidFill>
                <a:latin typeface="Noto Sans" panose="020B0502040504020204" pitchFamily="34" charset="0"/>
              </a:defRPr>
            </a:lvl1pPr>
          </a:lstStyle>
          <a:p>
            <a:r>
              <a:rPr lang="en-GB"/>
              <a:t>[Document title running footer</a:t>
            </a:r>
          </a:p>
        </p:txBody>
      </p:sp>
      <p:sp>
        <p:nvSpPr>
          <p:cNvPr id="10" name="Slide Number Placeholder 5">
            <a:extLst>
              <a:ext uri="{FF2B5EF4-FFF2-40B4-BE49-F238E27FC236}">
                <a16:creationId xmlns:a16="http://schemas.microsoft.com/office/drawing/2014/main" id="{99FBDEF6-31E2-BA66-12F1-65C8B62BEB22}"/>
              </a:ext>
            </a:extLst>
          </p:cNvPr>
          <p:cNvSpPr>
            <a:spLocks noGrp="1"/>
          </p:cNvSpPr>
          <p:nvPr>
            <p:ph type="sldNum" sz="quarter" idx="4"/>
          </p:nvPr>
        </p:nvSpPr>
        <p:spPr>
          <a:xfrm>
            <a:off x="11089758" y="6328939"/>
            <a:ext cx="631736" cy="365125"/>
          </a:xfrm>
          <a:prstGeom prst="rect">
            <a:avLst/>
          </a:prstGeom>
        </p:spPr>
        <p:txBody>
          <a:bodyPr vert="horz" lIns="0" tIns="0" rIns="0" bIns="0" rtlCol="0" anchor="ctr" anchorCtr="0"/>
          <a:lstStyle>
            <a:lvl1pPr algn="r">
              <a:defRPr sz="1400" b="1" i="0" baseline="0">
                <a:solidFill>
                  <a:schemeClr val="tx1"/>
                </a:solidFill>
                <a:latin typeface="Noto Sans" panose="020B0502040504020204" pitchFamily="34" charset="0"/>
              </a:defRPr>
            </a:lvl1pPr>
          </a:lstStyle>
          <a:p>
            <a:fld id="{7897BDB0-C41C-D44F-A2EC-06D764F800DA}" type="slidenum">
              <a:rPr lang="en-GB" smtClean="0"/>
              <a:pPr/>
              <a:t>‹#›</a:t>
            </a:fld>
            <a:endParaRPr lang="en-GB"/>
          </a:p>
        </p:txBody>
      </p:sp>
    </p:spTree>
    <p:extLst>
      <p:ext uri="{BB962C8B-B14F-4D97-AF65-F5344CB8AC3E}">
        <p14:creationId xmlns:p14="http://schemas.microsoft.com/office/powerpoint/2010/main" val="7734157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_Green">
    <p:spTree>
      <p:nvGrpSpPr>
        <p:cNvPr id="1" name=""/>
        <p:cNvGrpSpPr/>
        <p:nvPr/>
      </p:nvGrpSpPr>
      <p:grpSpPr>
        <a:xfrm>
          <a:off x="0" y="0"/>
          <a:ext cx="0" cy="0"/>
          <a:chOff x="0" y="0"/>
          <a:chExt cx="0" cy="0"/>
        </a:xfrm>
      </p:grpSpPr>
      <p:sp>
        <p:nvSpPr>
          <p:cNvPr id="23" name="Rectangle 1"/>
          <p:cNvSpPr/>
          <p:nvPr/>
        </p:nvSpPr>
        <p:spPr>
          <a:xfrm>
            <a:off x="1" y="3362399"/>
            <a:ext cx="12192001" cy="3495600"/>
          </a:xfrm>
          <a:prstGeom prst="rect">
            <a:avLst/>
          </a:prstGeom>
          <a:solidFill>
            <a:srgbClr val="9DDE99"/>
          </a:solidFill>
          <a:ln w="12700">
            <a:miter lim="400000"/>
          </a:ln>
        </p:spPr>
        <p:txBody>
          <a:bodyPr lIns="45719" rIns="45719" anchor="ctr"/>
          <a:lstStyle/>
          <a:p>
            <a:pPr algn="ctr">
              <a:defRPr>
                <a:solidFill>
                  <a:srgbClr val="FFFFFF"/>
                </a:solidFill>
              </a:defRPr>
            </a:pPr>
            <a:endParaRPr/>
          </a:p>
        </p:txBody>
      </p:sp>
      <p:sp>
        <p:nvSpPr>
          <p:cNvPr id="24" name="Treść - poziom 1…"/>
          <p:cNvSpPr txBox="1">
            <a:spLocks noGrp="1"/>
          </p:cNvSpPr>
          <p:nvPr>
            <p:ph type="body" sz="half" idx="1"/>
          </p:nvPr>
        </p:nvSpPr>
        <p:spPr>
          <a:xfrm>
            <a:off x="479794" y="1700213"/>
            <a:ext cx="3744544" cy="4608513"/>
          </a:xfrm>
          <a:prstGeom prst="rect">
            <a:avLst/>
          </a:prstGeom>
          <a:solidFill>
            <a:srgbClr val="FFFFFF"/>
          </a:solidFill>
        </p:spPr>
        <p:txBody>
          <a:bodyPr lIns="215999" tIns="215999" rIns="215999" bIns="215999"/>
          <a:lstStyle>
            <a:lvl1pPr>
              <a:defRPr sz="3000"/>
            </a:lvl1pPr>
            <a:lvl2pPr>
              <a:defRPr sz="3000"/>
            </a:lvl2pPr>
            <a:lvl3pPr>
              <a:defRPr sz="3000"/>
            </a:lvl3pPr>
            <a:lvl4pPr>
              <a:defRPr sz="3000"/>
            </a:lvl4pPr>
            <a:lvl5pPr>
              <a:defRPr sz="3000"/>
            </a:lvl5pPr>
          </a:lstStyle>
          <a:p>
            <a:r>
              <a:t>Treść - poziom 1</a:t>
            </a:r>
          </a:p>
          <a:p>
            <a:pPr lvl="1"/>
            <a:r>
              <a:t>Treść - poziom 2</a:t>
            </a:r>
          </a:p>
          <a:p>
            <a:pPr lvl="2"/>
            <a:r>
              <a:t>Treść - poziom 3</a:t>
            </a:r>
          </a:p>
          <a:p>
            <a:pPr lvl="3"/>
            <a:r>
              <a:t>Treść - poziom 4</a:t>
            </a:r>
          </a:p>
          <a:p>
            <a:pPr lvl="4"/>
            <a:r>
              <a:t>Treść - poziom 5</a:t>
            </a:r>
          </a:p>
        </p:txBody>
      </p:sp>
      <p:pic>
        <p:nvPicPr>
          <p:cNvPr id="25" name="Picture 13" descr="Picture 13"/>
          <p:cNvPicPr>
            <a:picLocks noChangeAspect="1"/>
          </p:cNvPicPr>
          <p:nvPr/>
        </p:nvPicPr>
        <p:blipFill>
          <a:blip r:embed="rId2"/>
          <a:stretch>
            <a:fillRect/>
          </a:stretch>
        </p:blipFill>
        <p:spPr>
          <a:xfrm>
            <a:off x="479794" y="404813"/>
            <a:ext cx="3331393" cy="1022738"/>
          </a:xfrm>
          <a:prstGeom prst="rect">
            <a:avLst/>
          </a:prstGeom>
          <a:ln w="12700">
            <a:miter lim="400000"/>
          </a:ln>
        </p:spPr>
      </p:pic>
      <p:sp>
        <p:nvSpPr>
          <p:cNvPr id="26" name="Picture Placeholder 23"/>
          <p:cNvSpPr>
            <a:spLocks noGrp="1"/>
          </p:cNvSpPr>
          <p:nvPr>
            <p:ph type="pic" idx="21"/>
          </p:nvPr>
        </p:nvSpPr>
        <p:spPr>
          <a:xfrm>
            <a:off x="4224337" y="1700213"/>
            <a:ext cx="7497158" cy="4628727"/>
          </a:xfrm>
          <a:prstGeom prst="rect">
            <a:avLst/>
          </a:prstGeom>
        </p:spPr>
        <p:txBody>
          <a:bodyPr lIns="91439" tIns="45719" rIns="91439" bIns="45719">
            <a:noAutofit/>
          </a:bodyPr>
          <a:lstStyle/>
          <a:p>
            <a:endParaRPr/>
          </a:p>
        </p:txBody>
      </p:sp>
      <p:sp>
        <p:nvSpPr>
          <p:cNvPr id="2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_Orange">
    <p:spTree>
      <p:nvGrpSpPr>
        <p:cNvPr id="1" name=""/>
        <p:cNvGrpSpPr/>
        <p:nvPr/>
      </p:nvGrpSpPr>
      <p:grpSpPr>
        <a:xfrm>
          <a:off x="0" y="0"/>
          <a:ext cx="0" cy="0"/>
          <a:chOff x="0" y="0"/>
          <a:chExt cx="0" cy="0"/>
        </a:xfrm>
      </p:grpSpPr>
      <p:sp>
        <p:nvSpPr>
          <p:cNvPr id="34" name="Rectangle 1"/>
          <p:cNvSpPr/>
          <p:nvPr/>
        </p:nvSpPr>
        <p:spPr>
          <a:xfrm>
            <a:off x="1" y="3362399"/>
            <a:ext cx="12192001" cy="3495600"/>
          </a:xfrm>
          <a:prstGeom prst="rect">
            <a:avLst/>
          </a:prstGeom>
          <a:solidFill>
            <a:srgbClr val="FFC255"/>
          </a:solidFill>
          <a:ln w="12700">
            <a:miter lim="400000"/>
          </a:ln>
        </p:spPr>
        <p:txBody>
          <a:bodyPr lIns="45719" rIns="45719" anchor="ctr"/>
          <a:lstStyle/>
          <a:p>
            <a:pPr algn="ctr">
              <a:defRPr>
                <a:solidFill>
                  <a:srgbClr val="FFFFFF"/>
                </a:solidFill>
              </a:defRPr>
            </a:pPr>
            <a:endParaRPr/>
          </a:p>
        </p:txBody>
      </p:sp>
      <p:sp>
        <p:nvSpPr>
          <p:cNvPr id="35" name="Treść - poziom 1…"/>
          <p:cNvSpPr txBox="1">
            <a:spLocks noGrp="1"/>
          </p:cNvSpPr>
          <p:nvPr>
            <p:ph type="body" sz="half" idx="1"/>
          </p:nvPr>
        </p:nvSpPr>
        <p:spPr>
          <a:xfrm>
            <a:off x="479794" y="1700213"/>
            <a:ext cx="3744544" cy="4608513"/>
          </a:xfrm>
          <a:prstGeom prst="rect">
            <a:avLst/>
          </a:prstGeom>
          <a:solidFill>
            <a:srgbClr val="FFFFFF"/>
          </a:solidFill>
        </p:spPr>
        <p:txBody>
          <a:bodyPr lIns="215999" tIns="215999" rIns="215999" bIns="215999"/>
          <a:lstStyle>
            <a:lvl1pPr>
              <a:defRPr sz="3000"/>
            </a:lvl1pPr>
            <a:lvl2pPr>
              <a:defRPr sz="3000"/>
            </a:lvl2pPr>
            <a:lvl3pPr>
              <a:defRPr sz="3000"/>
            </a:lvl3pPr>
            <a:lvl4pPr>
              <a:defRPr sz="3000"/>
            </a:lvl4pPr>
            <a:lvl5pPr>
              <a:defRPr sz="3000"/>
            </a:lvl5pPr>
          </a:lstStyle>
          <a:p>
            <a:r>
              <a:t>Treść - poziom 1</a:t>
            </a:r>
          </a:p>
          <a:p>
            <a:pPr lvl="1"/>
            <a:r>
              <a:t>Treść - poziom 2</a:t>
            </a:r>
          </a:p>
          <a:p>
            <a:pPr lvl="2"/>
            <a:r>
              <a:t>Treść - poziom 3</a:t>
            </a:r>
          </a:p>
          <a:p>
            <a:pPr lvl="3"/>
            <a:r>
              <a:t>Treść - poziom 4</a:t>
            </a:r>
          </a:p>
          <a:p>
            <a:pPr lvl="4"/>
            <a:r>
              <a:t>Treść - poziom 5</a:t>
            </a:r>
          </a:p>
        </p:txBody>
      </p:sp>
      <p:pic>
        <p:nvPicPr>
          <p:cNvPr id="36" name="Picture 13" descr="Picture 13"/>
          <p:cNvPicPr>
            <a:picLocks noChangeAspect="1"/>
          </p:cNvPicPr>
          <p:nvPr/>
        </p:nvPicPr>
        <p:blipFill>
          <a:blip r:embed="rId2"/>
          <a:stretch>
            <a:fillRect/>
          </a:stretch>
        </p:blipFill>
        <p:spPr>
          <a:xfrm>
            <a:off x="479794" y="404813"/>
            <a:ext cx="3331393" cy="1022738"/>
          </a:xfrm>
          <a:prstGeom prst="rect">
            <a:avLst/>
          </a:prstGeom>
          <a:ln w="12700">
            <a:miter lim="400000"/>
          </a:ln>
        </p:spPr>
      </p:pic>
      <p:sp>
        <p:nvSpPr>
          <p:cNvPr id="37" name="Picture Placeholder 23"/>
          <p:cNvSpPr>
            <a:spLocks noGrp="1"/>
          </p:cNvSpPr>
          <p:nvPr>
            <p:ph type="pic" idx="21"/>
          </p:nvPr>
        </p:nvSpPr>
        <p:spPr>
          <a:xfrm>
            <a:off x="4224337" y="1700213"/>
            <a:ext cx="7497158" cy="4628727"/>
          </a:xfrm>
          <a:prstGeom prst="rect">
            <a:avLst/>
          </a:prstGeom>
        </p:spPr>
        <p:txBody>
          <a:bodyPr lIns="91439" tIns="45719" rIns="91439" bIns="45719">
            <a:noAutofit/>
          </a:bodyPr>
          <a:lstStyle/>
          <a:p>
            <a:endParaRPr/>
          </a:p>
        </p:txBody>
      </p:sp>
      <p:sp>
        <p:nvSpPr>
          <p:cNvPr id="3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ver_Background image">
    <p:spTree>
      <p:nvGrpSpPr>
        <p:cNvPr id="1" name=""/>
        <p:cNvGrpSpPr/>
        <p:nvPr/>
      </p:nvGrpSpPr>
      <p:grpSpPr>
        <a:xfrm>
          <a:off x="0" y="0"/>
          <a:ext cx="0" cy="0"/>
          <a:chOff x="0" y="0"/>
          <a:chExt cx="0" cy="0"/>
        </a:xfrm>
      </p:grpSpPr>
      <p:sp>
        <p:nvSpPr>
          <p:cNvPr id="45" name="Picture Placeholder 2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46" name="Treść - poziom 1…"/>
          <p:cNvSpPr txBox="1">
            <a:spLocks noGrp="1"/>
          </p:cNvSpPr>
          <p:nvPr>
            <p:ph type="body" idx="1"/>
          </p:nvPr>
        </p:nvSpPr>
        <p:spPr>
          <a:xfrm>
            <a:off x="479794" y="2060575"/>
            <a:ext cx="11232782" cy="390708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Treść - poziom 1</a:t>
            </a:r>
          </a:p>
          <a:p>
            <a:pPr lvl="1"/>
            <a:r>
              <a:t>Treść - poziom 2</a:t>
            </a:r>
          </a:p>
          <a:p>
            <a:pPr lvl="2"/>
            <a:r>
              <a:t>Treść - poziom 3</a:t>
            </a:r>
          </a:p>
          <a:p>
            <a:pPr lvl="3"/>
            <a:r>
              <a:t>Treść - poziom 4</a:t>
            </a:r>
          </a:p>
          <a:p>
            <a:pPr lvl="4"/>
            <a:r>
              <a:t>Treść - poziom 5</a:t>
            </a:r>
          </a:p>
        </p:txBody>
      </p:sp>
      <p:sp>
        <p:nvSpPr>
          <p:cNvPr id="47"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48" name="Picture 10" descr="Picture 10"/>
          <p:cNvPicPr>
            <a:picLocks noChangeAspect="1"/>
          </p:cNvPicPr>
          <p:nvPr/>
        </p:nvPicPr>
        <p:blipFill>
          <a:blip r:embed="rId2"/>
          <a:stretch>
            <a:fillRect/>
          </a:stretch>
        </p:blipFill>
        <p:spPr>
          <a:xfrm>
            <a:off x="479794" y="404813"/>
            <a:ext cx="3331392" cy="1022738"/>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ingle column">
    <p:spTree>
      <p:nvGrpSpPr>
        <p:cNvPr id="1" name=""/>
        <p:cNvGrpSpPr/>
        <p:nvPr/>
      </p:nvGrpSpPr>
      <p:grpSpPr>
        <a:xfrm>
          <a:off x="0" y="0"/>
          <a:ext cx="0" cy="0"/>
          <a:chOff x="0" y="0"/>
          <a:chExt cx="0" cy="0"/>
        </a:xfrm>
      </p:grpSpPr>
      <p:sp>
        <p:nvSpPr>
          <p:cNvPr id="55" name="Treść - poziom 1…"/>
          <p:cNvSpPr txBox="1">
            <a:spLocks noGrp="1"/>
          </p:cNvSpPr>
          <p:nvPr>
            <p:ph type="body" idx="1"/>
          </p:nvPr>
        </p:nvSpPr>
        <p:spPr>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5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lumn">
    <p:spTree>
      <p:nvGrpSpPr>
        <p:cNvPr id="1" name=""/>
        <p:cNvGrpSpPr/>
        <p:nvPr/>
      </p:nvGrpSpPr>
      <p:grpSpPr>
        <a:xfrm>
          <a:off x="0" y="0"/>
          <a:ext cx="0" cy="0"/>
          <a:chOff x="0" y="0"/>
          <a:chExt cx="0" cy="0"/>
        </a:xfrm>
      </p:grpSpPr>
      <p:sp>
        <p:nvSpPr>
          <p:cNvPr id="63" name="Treść - poziom 1…"/>
          <p:cNvSpPr txBox="1">
            <a:spLocks noGrp="1"/>
          </p:cNvSpPr>
          <p:nvPr>
            <p:ph type="body" sz="half" idx="1"/>
          </p:nvPr>
        </p:nvSpPr>
        <p:spPr>
          <a:xfrm>
            <a:off x="479794" y="1412875"/>
            <a:ext cx="5346849" cy="4554788"/>
          </a:xfrm>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6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5" name="Text Placeholder 8"/>
          <p:cNvSpPr>
            <a:spLocks noGrp="1"/>
          </p:cNvSpPr>
          <p:nvPr>
            <p:ph type="body" sz="half" idx="21"/>
          </p:nvPr>
        </p:nvSpPr>
        <p:spPr>
          <a:xfrm>
            <a:off x="6365357" y="1412874"/>
            <a:ext cx="5346850" cy="4554789"/>
          </a:xfrm>
          <a:prstGeom prst="rect">
            <a:avLst/>
          </a:prstGeom>
        </p:spPr>
        <p:txBody>
          <a:bodyPr/>
          <a:lstStyle/>
          <a:p>
            <a:pPr>
              <a:defRPr spc="-100"/>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Half and half_text and images">
    <p:spTree>
      <p:nvGrpSpPr>
        <p:cNvPr id="1" name=""/>
        <p:cNvGrpSpPr/>
        <p:nvPr/>
      </p:nvGrpSpPr>
      <p:grpSpPr>
        <a:xfrm>
          <a:off x="0" y="0"/>
          <a:ext cx="0" cy="0"/>
          <a:chOff x="0" y="0"/>
          <a:chExt cx="0" cy="0"/>
        </a:xfrm>
      </p:grpSpPr>
      <p:sp>
        <p:nvSpPr>
          <p:cNvPr id="72" name="Treść - poziom 1…"/>
          <p:cNvSpPr txBox="1">
            <a:spLocks noGrp="1"/>
          </p:cNvSpPr>
          <p:nvPr>
            <p:ph type="body" sz="half" idx="1"/>
          </p:nvPr>
        </p:nvSpPr>
        <p:spPr>
          <a:xfrm>
            <a:off x="479794" y="1412875"/>
            <a:ext cx="5346849" cy="4554788"/>
          </a:xfrm>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7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4" name="Picture Placeholder 23"/>
          <p:cNvSpPr>
            <a:spLocks noGrp="1"/>
          </p:cNvSpPr>
          <p:nvPr>
            <p:ph type="pic" sz="half" idx="21"/>
          </p:nvPr>
        </p:nvSpPr>
        <p:spPr>
          <a:xfrm>
            <a:off x="6105288" y="404814"/>
            <a:ext cx="5616206" cy="5903911"/>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thirds text and portrait image">
    <p:spTree>
      <p:nvGrpSpPr>
        <p:cNvPr id="1" name=""/>
        <p:cNvGrpSpPr/>
        <p:nvPr/>
      </p:nvGrpSpPr>
      <p:grpSpPr>
        <a:xfrm>
          <a:off x="0" y="0"/>
          <a:ext cx="0" cy="0"/>
          <a:chOff x="0" y="0"/>
          <a:chExt cx="0" cy="0"/>
        </a:xfrm>
      </p:grpSpPr>
      <p:sp>
        <p:nvSpPr>
          <p:cNvPr id="81" name="Treść - poziom 1…"/>
          <p:cNvSpPr txBox="1">
            <a:spLocks noGrp="1"/>
          </p:cNvSpPr>
          <p:nvPr>
            <p:ph type="body" sz="half" idx="1"/>
          </p:nvPr>
        </p:nvSpPr>
        <p:spPr>
          <a:xfrm>
            <a:off x="479793" y="1412875"/>
            <a:ext cx="7164020" cy="4554788"/>
          </a:xfrm>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8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3" name="Picture Placeholder 23"/>
          <p:cNvSpPr>
            <a:spLocks noGrp="1"/>
          </p:cNvSpPr>
          <p:nvPr>
            <p:ph type="pic" sz="half" idx="21"/>
          </p:nvPr>
        </p:nvSpPr>
        <p:spPr>
          <a:xfrm>
            <a:off x="7967661" y="1412875"/>
            <a:ext cx="3753832" cy="4895850"/>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lock colour section head_Orange">
    <p:bg>
      <p:bgPr>
        <a:solidFill>
          <a:schemeClr val="accent2"/>
        </a:solidFill>
        <a:effectLst/>
      </p:bgPr>
    </p:bg>
    <p:spTree>
      <p:nvGrpSpPr>
        <p:cNvPr id="1" name=""/>
        <p:cNvGrpSpPr/>
        <p:nvPr/>
      </p:nvGrpSpPr>
      <p:grpSpPr>
        <a:xfrm>
          <a:off x="0" y="0"/>
          <a:ext cx="0" cy="0"/>
          <a:chOff x="0" y="0"/>
          <a:chExt cx="0" cy="0"/>
        </a:xfrm>
      </p:grpSpPr>
      <p:sp>
        <p:nvSpPr>
          <p:cNvPr id="90" name="Treść - poziom 1…"/>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Treść - poziom 1</a:t>
            </a:r>
          </a:p>
          <a:p>
            <a:pPr lvl="1"/>
            <a:r>
              <a:t>Treść - poziom 2</a:t>
            </a:r>
          </a:p>
          <a:p>
            <a:pPr lvl="2"/>
            <a:r>
              <a:t>Treść - poziom 3</a:t>
            </a:r>
          </a:p>
          <a:p>
            <a:pPr lvl="3"/>
            <a:r>
              <a:t>Treść - poziom 4</a:t>
            </a:r>
          </a:p>
          <a:p>
            <a:pPr lvl="4"/>
            <a:r>
              <a:t>Treść - poziom 5</a:t>
            </a:r>
          </a:p>
        </p:txBody>
      </p:sp>
      <p:pic>
        <p:nvPicPr>
          <p:cNvPr id="91" name="Picture 6" descr="Picture 6"/>
          <p:cNvPicPr>
            <a:picLocks noChangeAspect="1"/>
          </p:cNvPicPr>
          <p:nvPr/>
        </p:nvPicPr>
        <p:blipFill>
          <a:blip r:embed="rId2"/>
          <a:stretch>
            <a:fillRect/>
          </a:stretch>
        </p:blipFill>
        <p:spPr>
          <a:xfrm>
            <a:off x="479794" y="404814"/>
            <a:ext cx="1974649" cy="606217"/>
          </a:xfrm>
          <a:prstGeom prst="rect">
            <a:avLst/>
          </a:prstGeom>
          <a:ln w="12700">
            <a:miter lim="400000"/>
          </a:ln>
        </p:spPr>
      </p:pic>
      <p:sp>
        <p:nvSpPr>
          <p:cNvPr id="92" name="Numer slajd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EB"/>
        </a:solidFill>
        <a:effectLst/>
      </p:bgPr>
    </p:bg>
    <p:spTree>
      <p:nvGrpSpPr>
        <p:cNvPr id="1" name=""/>
        <p:cNvGrpSpPr/>
        <p:nvPr/>
      </p:nvGrpSpPr>
      <p:grpSpPr>
        <a:xfrm>
          <a:off x="0" y="0"/>
          <a:ext cx="0" cy="0"/>
          <a:chOff x="0" y="0"/>
          <a:chExt cx="0" cy="0"/>
        </a:xfrm>
      </p:grpSpPr>
      <p:sp>
        <p:nvSpPr>
          <p:cNvPr id="2" name="Treść - poziom 1…"/>
          <p:cNvSpPr txBox="1">
            <a:spLocks noGrp="1"/>
          </p:cNvSpPr>
          <p:nvPr>
            <p:ph type="body" idx="1"/>
          </p:nvPr>
        </p:nvSpPr>
        <p:spPr>
          <a:xfrm>
            <a:off x="479794" y="1700213"/>
            <a:ext cx="11232782" cy="4267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Treść - poziom 1</a:t>
            </a:r>
          </a:p>
          <a:p>
            <a:pPr lvl="1"/>
            <a:r>
              <a:t>Treść - poziom 2</a:t>
            </a:r>
          </a:p>
          <a:p>
            <a:pPr lvl="2"/>
            <a:r>
              <a:t>Treść - poziom 3</a:t>
            </a:r>
          </a:p>
          <a:p>
            <a:pPr lvl="3"/>
            <a:r>
              <a:t>Treść - poziom 4</a:t>
            </a:r>
          </a:p>
          <a:p>
            <a:pPr lvl="4"/>
            <a:r>
              <a:t>Treść - poziom 5</a:t>
            </a:r>
          </a:p>
        </p:txBody>
      </p:sp>
      <p:pic>
        <p:nvPicPr>
          <p:cNvPr id="3" name="Picture 6" descr="Picture 6"/>
          <p:cNvPicPr>
            <a:picLocks noChangeAspect="1"/>
          </p:cNvPicPr>
          <p:nvPr/>
        </p:nvPicPr>
        <p:blipFill>
          <a:blip r:embed="rId15"/>
          <a:stretch>
            <a:fillRect/>
          </a:stretch>
        </p:blipFill>
        <p:spPr>
          <a:xfrm>
            <a:off x="479794" y="404814"/>
            <a:ext cx="1974649" cy="606218"/>
          </a:xfrm>
          <a:prstGeom prst="rect">
            <a:avLst/>
          </a:prstGeom>
          <a:ln w="12700">
            <a:miter lim="400000"/>
          </a:ln>
        </p:spPr>
      </p:pic>
      <p:sp>
        <p:nvSpPr>
          <p:cNvPr id="4" name="Numer slajdu"/>
          <p:cNvSpPr txBox="1">
            <a:spLocks noGrp="1"/>
          </p:cNvSpPr>
          <p:nvPr>
            <p:ph type="sldNum" sz="quarter" idx="2"/>
          </p:nvPr>
        </p:nvSpPr>
        <p:spPr>
          <a:xfrm>
            <a:off x="11511026" y="6403551"/>
            <a:ext cx="210468" cy="215901"/>
          </a:xfrm>
          <a:prstGeom prst="rect">
            <a:avLst/>
          </a:prstGeom>
          <a:ln w="12700">
            <a:miter lim="400000"/>
          </a:ln>
        </p:spPr>
        <p:txBody>
          <a:bodyPr wrap="none" lIns="0" tIns="0" rIns="0" bIns="0" anchor="ctr">
            <a:spAutoFit/>
          </a:bodyPr>
          <a:lstStyle>
            <a:lvl1pPr algn="r">
              <a:defRPr sz="1400" b="1">
                <a:latin typeface="Noto Sans"/>
                <a:ea typeface="Noto Sans"/>
                <a:cs typeface="Noto Sans"/>
                <a:sym typeface="Noto Sans"/>
              </a:defRPr>
            </a:lvl1pPr>
          </a:lstStyle>
          <a:p>
            <a:fld id="{86CB4B4D-7CA3-9044-876B-883B54F8677D}" type="slidenum">
              <a:t>‹#›</a:t>
            </a:fld>
            <a:endParaRPr/>
          </a:p>
        </p:txBody>
      </p:sp>
      <p:sp>
        <p:nvSpPr>
          <p:cNvPr id="5" name="Tekst tytułowy"/>
          <p:cNvSpPr txBox="1">
            <a:spLocks noGrp="1"/>
          </p:cNvSpPr>
          <p:nvPr>
            <p:ph type="title"/>
          </p:nvPr>
        </p:nvSpPr>
        <p:spPr>
          <a:xfrm>
            <a:off x="609600" y="274637"/>
            <a:ext cx="10972800" cy="1425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Tekst tytułowy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1pPr>
      <a:lvl2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2pPr>
      <a:lvl3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3pPr>
      <a:lvl4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4pPr>
      <a:lvl5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5pPr>
      <a:lvl6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6pPr>
      <a:lvl7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7pPr>
      <a:lvl8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8pPr>
      <a:lvl9pPr marL="0" marR="0" indent="0" algn="l" defTabSz="914400" rtl="0" latinLnBrk="0">
        <a:lnSpc>
          <a:spcPct val="100000"/>
        </a:lnSpc>
        <a:spcBef>
          <a:spcPts val="0"/>
        </a:spcBef>
        <a:spcAft>
          <a:spcPts val="0"/>
        </a:spcAft>
        <a:buClrTx/>
        <a:buSzTx/>
        <a:buFontTx/>
        <a:buNone/>
        <a:tabLst/>
        <a:defRPr sz="4200" b="1" i="0" u="none" strike="noStrike" cap="none" spc="0" baseline="0">
          <a:solidFill>
            <a:schemeClr val="accent1"/>
          </a:solidFill>
          <a:uFillTx/>
          <a:latin typeface="Noto Sans"/>
          <a:ea typeface="Noto Sans"/>
          <a:cs typeface="Noto Sans"/>
          <a:sym typeface="Noto Sans"/>
        </a:defRPr>
      </a:lvl9pPr>
    </p:titleStyle>
    <p:bodyStyle>
      <a:lvl1pPr marL="0" marR="0" indent="0" algn="l" defTabSz="914400" rtl="0" latinLnBrk="0">
        <a:lnSpc>
          <a:spcPct val="100000"/>
        </a:lnSpc>
        <a:spcBef>
          <a:spcPts val="2000"/>
        </a:spcBef>
        <a:spcAft>
          <a:spcPts val="0"/>
        </a:spcAft>
        <a:buClrTx/>
        <a:buSzTx/>
        <a:buFontTx/>
        <a:buNone/>
        <a:tabLst/>
        <a:defRPr sz="4200" b="1" i="0" u="none" strike="noStrike" cap="none" spc="-20" baseline="0">
          <a:solidFill>
            <a:schemeClr val="accent1"/>
          </a:solidFill>
          <a:uFillTx/>
          <a:latin typeface="Noto Sans"/>
          <a:ea typeface="Noto Sans"/>
          <a:cs typeface="Noto Sans"/>
          <a:sym typeface="Noto Sans"/>
        </a:defRPr>
      </a:lvl1pPr>
      <a:lvl2pPr marL="0" marR="0" indent="0" algn="l" defTabSz="914400" rtl="0" latinLnBrk="0">
        <a:lnSpc>
          <a:spcPct val="100000"/>
        </a:lnSpc>
        <a:spcBef>
          <a:spcPts val="2000"/>
        </a:spcBef>
        <a:spcAft>
          <a:spcPts val="0"/>
        </a:spcAft>
        <a:buClrTx/>
        <a:buSzTx/>
        <a:buFontTx/>
        <a:buNone/>
        <a:tabLst/>
        <a:defRPr sz="4200" b="1" i="0" u="none" strike="noStrike" cap="none" spc="-20" baseline="0">
          <a:solidFill>
            <a:schemeClr val="accent1"/>
          </a:solidFill>
          <a:uFillTx/>
          <a:latin typeface="Noto Sans"/>
          <a:ea typeface="Noto Sans"/>
          <a:cs typeface="Noto Sans"/>
          <a:sym typeface="Noto Sans"/>
        </a:defRPr>
      </a:lvl2pPr>
      <a:lvl3pPr marL="0" marR="0" indent="0" algn="l" defTabSz="914400" rtl="0" latinLnBrk="0">
        <a:lnSpc>
          <a:spcPct val="100000"/>
        </a:lnSpc>
        <a:spcBef>
          <a:spcPts val="2000"/>
        </a:spcBef>
        <a:spcAft>
          <a:spcPts val="0"/>
        </a:spcAft>
        <a:buClrTx/>
        <a:buSzTx/>
        <a:buFontTx/>
        <a:buNone/>
        <a:tabLst/>
        <a:defRPr sz="4200" b="1" i="0" u="none" strike="noStrike" cap="none" spc="-20" baseline="0">
          <a:solidFill>
            <a:schemeClr val="accent1"/>
          </a:solidFill>
          <a:uFillTx/>
          <a:latin typeface="Noto Sans"/>
          <a:ea typeface="Noto Sans"/>
          <a:cs typeface="Noto Sans"/>
          <a:sym typeface="Noto Sans"/>
        </a:defRPr>
      </a:lvl3pPr>
      <a:lvl4pPr marL="0" marR="0" indent="0" algn="l" defTabSz="914400" rtl="0" latinLnBrk="0">
        <a:lnSpc>
          <a:spcPct val="100000"/>
        </a:lnSpc>
        <a:spcBef>
          <a:spcPts val="2000"/>
        </a:spcBef>
        <a:spcAft>
          <a:spcPts val="0"/>
        </a:spcAft>
        <a:buClrTx/>
        <a:buSzTx/>
        <a:buFontTx/>
        <a:buNone/>
        <a:tabLst/>
        <a:defRPr sz="4200" b="1" i="0" u="none" strike="noStrike" cap="none" spc="-20" baseline="0">
          <a:solidFill>
            <a:schemeClr val="accent1"/>
          </a:solidFill>
          <a:uFillTx/>
          <a:latin typeface="Noto Sans"/>
          <a:ea typeface="Noto Sans"/>
          <a:cs typeface="Noto Sans"/>
          <a:sym typeface="Noto Sans"/>
        </a:defRPr>
      </a:lvl4pPr>
      <a:lvl5pPr marL="0" marR="0" indent="0" algn="l" defTabSz="914400" rtl="0" latinLnBrk="0">
        <a:lnSpc>
          <a:spcPct val="100000"/>
        </a:lnSpc>
        <a:spcBef>
          <a:spcPts val="2000"/>
        </a:spcBef>
        <a:spcAft>
          <a:spcPts val="0"/>
        </a:spcAft>
        <a:buClrTx/>
        <a:buSzTx/>
        <a:buFontTx/>
        <a:buNone/>
        <a:tabLst/>
        <a:defRPr sz="4200" b="1" i="0" u="none" strike="noStrike" cap="none" spc="-20" baseline="0">
          <a:solidFill>
            <a:schemeClr val="accent1"/>
          </a:solidFill>
          <a:uFillTx/>
          <a:latin typeface="Noto Sans"/>
          <a:ea typeface="Noto Sans"/>
          <a:cs typeface="Noto Sans"/>
          <a:sym typeface="Noto Sans"/>
        </a:defRPr>
      </a:lvl5pPr>
      <a:lvl6pPr marL="2819400" marR="0" indent="-533400" algn="l" defTabSz="914400" rtl="0" latinLnBrk="0">
        <a:lnSpc>
          <a:spcPct val="100000"/>
        </a:lnSpc>
        <a:spcBef>
          <a:spcPts val="2000"/>
        </a:spcBef>
        <a:spcAft>
          <a:spcPts val="0"/>
        </a:spcAft>
        <a:buClrTx/>
        <a:buSzPct val="100000"/>
        <a:buFontTx/>
        <a:buChar char="•"/>
        <a:tabLst/>
        <a:defRPr sz="4200" b="1" i="0" u="none" strike="noStrike" cap="none" spc="-20" baseline="0">
          <a:solidFill>
            <a:schemeClr val="accent1"/>
          </a:solidFill>
          <a:uFillTx/>
          <a:latin typeface="Noto Sans"/>
          <a:ea typeface="Noto Sans"/>
          <a:cs typeface="Noto Sans"/>
          <a:sym typeface="Noto Sans"/>
        </a:defRPr>
      </a:lvl6pPr>
      <a:lvl7pPr marL="3276600" marR="0" indent="-533400" algn="l" defTabSz="914400" rtl="0" latinLnBrk="0">
        <a:lnSpc>
          <a:spcPct val="100000"/>
        </a:lnSpc>
        <a:spcBef>
          <a:spcPts val="2000"/>
        </a:spcBef>
        <a:spcAft>
          <a:spcPts val="0"/>
        </a:spcAft>
        <a:buClrTx/>
        <a:buSzPct val="100000"/>
        <a:buFontTx/>
        <a:buChar char="•"/>
        <a:tabLst/>
        <a:defRPr sz="4200" b="1" i="0" u="none" strike="noStrike" cap="none" spc="-20" baseline="0">
          <a:solidFill>
            <a:schemeClr val="accent1"/>
          </a:solidFill>
          <a:uFillTx/>
          <a:latin typeface="Noto Sans"/>
          <a:ea typeface="Noto Sans"/>
          <a:cs typeface="Noto Sans"/>
          <a:sym typeface="Noto Sans"/>
        </a:defRPr>
      </a:lvl7pPr>
      <a:lvl8pPr marL="3733800" marR="0" indent="-533400" algn="l" defTabSz="914400" rtl="0" latinLnBrk="0">
        <a:lnSpc>
          <a:spcPct val="100000"/>
        </a:lnSpc>
        <a:spcBef>
          <a:spcPts val="2000"/>
        </a:spcBef>
        <a:spcAft>
          <a:spcPts val="0"/>
        </a:spcAft>
        <a:buClrTx/>
        <a:buSzPct val="100000"/>
        <a:buFontTx/>
        <a:buChar char="•"/>
        <a:tabLst/>
        <a:defRPr sz="4200" b="1" i="0" u="none" strike="noStrike" cap="none" spc="-20" baseline="0">
          <a:solidFill>
            <a:schemeClr val="accent1"/>
          </a:solidFill>
          <a:uFillTx/>
          <a:latin typeface="Noto Sans"/>
          <a:ea typeface="Noto Sans"/>
          <a:cs typeface="Noto Sans"/>
          <a:sym typeface="Noto Sans"/>
        </a:defRPr>
      </a:lvl8pPr>
      <a:lvl9pPr marL="4191000" marR="0" indent="-533400" algn="l" defTabSz="914400" rtl="0" latinLnBrk="0">
        <a:lnSpc>
          <a:spcPct val="100000"/>
        </a:lnSpc>
        <a:spcBef>
          <a:spcPts val="2000"/>
        </a:spcBef>
        <a:spcAft>
          <a:spcPts val="0"/>
        </a:spcAft>
        <a:buClrTx/>
        <a:buSzPct val="100000"/>
        <a:buFontTx/>
        <a:buChar char="•"/>
        <a:tabLst/>
        <a:defRPr sz="4200" b="1" i="0" u="none" strike="noStrike" cap="none" spc="-20" baseline="0">
          <a:solidFill>
            <a:schemeClr val="accent1"/>
          </a:solidFill>
          <a:uFillTx/>
          <a:latin typeface="Noto Sans"/>
          <a:ea typeface="Noto Sans"/>
          <a:cs typeface="Noto Sans"/>
          <a:sym typeface="Noto San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Noto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s://responselearninghub.org/ukraine" TargetMode="Externa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Placeholder 8"/>
          <p:cNvSpPr txBox="1">
            <a:spLocks noGrp="1"/>
          </p:cNvSpPr>
          <p:nvPr>
            <p:ph type="body" sz="half" idx="1"/>
          </p:nvPr>
        </p:nvSpPr>
        <p:spPr>
          <a:xfrm>
            <a:off x="380642" y="1222871"/>
            <a:ext cx="4532128" cy="4267449"/>
          </a:xfrm>
          <a:prstGeom prst="rect">
            <a:avLst/>
          </a:prstGeom>
        </p:spPr>
        <p:txBody>
          <a:bodyPr/>
          <a:lstStyle/>
          <a:p>
            <a:pPr>
              <a:defRPr spc="-100"/>
            </a:pPr>
            <a:r>
              <a:t> </a:t>
            </a:r>
          </a:p>
          <a:p>
            <a:pPr>
              <a:defRPr spc="-100"/>
            </a:pPr>
            <a:r>
              <a:t>HLA REGIONAL CENTER IN EE</a:t>
            </a:r>
          </a:p>
          <a:p>
            <a:pPr>
              <a:defRPr spc="-100"/>
            </a:pPr>
            <a:r>
              <a:t>POLAND</a:t>
            </a:r>
          </a:p>
        </p:txBody>
      </p:sp>
      <p:sp>
        <p:nvSpPr>
          <p:cNvPr id="120" name="Slide Number Placeholder 5"/>
          <p:cNvSpPr txBox="1">
            <a:spLocks noGrp="1"/>
          </p:cNvSpPr>
          <p:nvPr>
            <p:ph type="sldNum" sz="quarter" idx="2"/>
          </p:nvPr>
        </p:nvSpPr>
        <p:spPr>
          <a:xfrm>
            <a:off x="11594493" y="6403551"/>
            <a:ext cx="127001"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pic>
        <p:nvPicPr>
          <p:cNvPr id="121" name="Picture 7" descr="Picture 7"/>
          <p:cNvPicPr>
            <a:picLocks noChangeAspect="1"/>
          </p:cNvPicPr>
          <p:nvPr/>
        </p:nvPicPr>
        <p:blipFill>
          <a:blip r:embed="rId3"/>
          <a:stretch>
            <a:fillRect/>
          </a:stretch>
        </p:blipFill>
        <p:spPr>
          <a:xfrm>
            <a:off x="4912769" y="1222870"/>
            <a:ext cx="7000137" cy="510606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3"/>
          </p:nvPr>
        </p:nvSpPr>
        <p:spPr>
          <a:xfrm>
            <a:off x="479795" y="1350892"/>
            <a:ext cx="5346848" cy="3932491"/>
          </a:xfrm>
        </p:spPr>
        <p:txBody>
          <a:bodyPr vert="horz" lIns="0" tIns="0" rIns="0" bIns="0" rtlCol="0" anchor="t">
            <a:noAutofit/>
          </a:bodyPr>
          <a:lstStyle/>
          <a:p>
            <a:pPr>
              <a:spcAft>
                <a:spcPts val="1200"/>
              </a:spcAft>
            </a:pPr>
            <a:r>
              <a:rPr lang="en-US" sz="2400" b="1" dirty="0">
                <a:latin typeface="Noto Sans"/>
                <a:ea typeface="Noto Sans"/>
                <a:cs typeface="Noto Sans"/>
              </a:rPr>
              <a:t>What is SHIFT?</a:t>
            </a:r>
            <a:r>
              <a:rPr lang="en-US" sz="2400" dirty="0">
                <a:latin typeface="Noto Sans"/>
                <a:ea typeface="Noto Sans"/>
                <a:cs typeface="Noto Sans"/>
              </a:rPr>
              <a:t> </a:t>
            </a:r>
            <a:endParaRPr lang="en-US" sz="2400" b="1" dirty="0"/>
          </a:p>
          <a:p>
            <a:pPr lvl="1">
              <a:lnSpc>
                <a:spcPct val="150000"/>
              </a:lnSpc>
              <a:spcAft>
                <a:spcPts val="600"/>
              </a:spcAft>
              <a:buSzPct val="100000"/>
            </a:pPr>
            <a:r>
              <a:rPr lang="en-US" sz="1800" b="1" dirty="0">
                <a:latin typeface="Noto Sans"/>
                <a:ea typeface="Noto Sans"/>
                <a:cs typeface="Noto Sans"/>
              </a:rPr>
              <a:t>The ‘</a:t>
            </a:r>
            <a:r>
              <a:rPr lang="en-US" sz="1600" dirty="0"/>
              <a:t>SHIFT</a:t>
            </a:r>
            <a:r>
              <a:rPr lang="en-US" sz="1600" b="1" dirty="0">
                <a:latin typeface="Noto Sans"/>
                <a:ea typeface="Noto Sans"/>
                <a:cs typeface="Noto Sans"/>
              </a:rPr>
              <a:t> programme* aims to change the </a:t>
            </a:r>
            <a:r>
              <a:rPr lang="en-US" sz="1600" b="1" i="1" dirty="0">
                <a:latin typeface="Noto Sans"/>
                <a:ea typeface="Noto Sans"/>
                <a:cs typeface="Noto Sans"/>
              </a:rPr>
              <a:t>status quo </a:t>
            </a:r>
            <a:r>
              <a:rPr lang="en-US" sz="1600" b="1" dirty="0">
                <a:latin typeface="Noto Sans"/>
                <a:ea typeface="Noto Sans"/>
                <a:cs typeface="Noto Sans"/>
              </a:rPr>
              <a:t>by putting local humanitarian actors at the center of responses to crises. </a:t>
            </a:r>
          </a:p>
          <a:p>
            <a:pPr lvl="1">
              <a:lnSpc>
                <a:spcPct val="150000"/>
              </a:lnSpc>
              <a:spcAft>
                <a:spcPts val="600"/>
              </a:spcAft>
              <a:buSzPct val="100000"/>
            </a:pPr>
            <a:r>
              <a:rPr lang="en-US" sz="1600" dirty="0">
                <a:latin typeface="Noto Sans"/>
                <a:ea typeface="Noto Sans"/>
                <a:cs typeface="Noto Sans"/>
              </a:rPr>
              <a:t>To achieve this goal, the programme focuses on capacity strengthening, stronger leadership, better access to data, research production, investment in local entrepreneurship, and increased partnerships. </a:t>
            </a:r>
          </a:p>
          <a:p>
            <a:pPr lvl="1">
              <a:lnSpc>
                <a:spcPct val="150000"/>
              </a:lnSpc>
              <a:spcAft>
                <a:spcPts val="600"/>
              </a:spcAft>
              <a:buSzPct val="100000"/>
            </a:pPr>
            <a:endParaRPr lang="en-US" sz="1600" dirty="0">
              <a:latin typeface="Noto Sans"/>
              <a:ea typeface="Noto Sans"/>
              <a:cs typeface="Noto Sans"/>
            </a:endParaRPr>
          </a:p>
        </p:txBody>
      </p:sp>
      <p:sp>
        <p:nvSpPr>
          <p:cNvPr id="32" name="Slide Number Placeholder 31"/>
          <p:cNvSpPr>
            <a:spLocks noGrp="1"/>
          </p:cNvSpPr>
          <p:nvPr>
            <p:ph type="sldNum" sz="quarter" idx="4"/>
          </p:nvPr>
        </p:nvSpPr>
        <p:spPr/>
        <p:txBody>
          <a:bodyPr/>
          <a:lstStyle/>
          <a:p>
            <a:fld id="{7897BDB0-C41C-D44F-A2EC-06D764F800DA}" type="slidenum">
              <a:rPr lang="en-GB" smtClean="0"/>
              <a:pPr/>
              <a:t>2</a:t>
            </a:fld>
            <a:endParaRPr lang="en-GB"/>
          </a:p>
        </p:txBody>
      </p:sp>
      <p:sp>
        <p:nvSpPr>
          <p:cNvPr id="3" name="Text Placeholder 2">
            <a:extLst>
              <a:ext uri="{FF2B5EF4-FFF2-40B4-BE49-F238E27FC236}">
                <a16:creationId xmlns:a16="http://schemas.microsoft.com/office/drawing/2014/main" id="{EB65E08B-86DD-F287-E6D7-F0A8CCED5326}"/>
              </a:ext>
            </a:extLst>
          </p:cNvPr>
          <p:cNvSpPr>
            <a:spLocks noGrp="1"/>
          </p:cNvSpPr>
          <p:nvPr>
            <p:ph type="body" sz="quarter" idx="14"/>
          </p:nvPr>
        </p:nvSpPr>
        <p:spPr>
          <a:xfrm>
            <a:off x="6223501" y="2011988"/>
            <a:ext cx="5346848" cy="3453464"/>
          </a:xfrm>
        </p:spPr>
        <p:txBody>
          <a:bodyPr vert="horz" lIns="0" tIns="0" rIns="0" bIns="0" rtlCol="0" anchor="t">
            <a:noAutofit/>
          </a:bodyPr>
          <a:lstStyle/>
          <a:p>
            <a:pPr lvl="1">
              <a:lnSpc>
                <a:spcPct val="150000"/>
              </a:lnSpc>
              <a:spcAft>
                <a:spcPts val="1200"/>
              </a:spcAft>
              <a:buSzPct val="100000"/>
            </a:pPr>
            <a:r>
              <a:rPr lang="en-US" sz="1600" dirty="0">
                <a:latin typeface="Noto Sans"/>
                <a:ea typeface="Noto Sans"/>
                <a:cs typeface="Noto Sans"/>
              </a:rPr>
              <a:t>SHIFT encourages collaboration and sharing of knowledge between various actors involved in the humanitarian response, with the ultimate aim of strengthening civil society as a whole.</a:t>
            </a:r>
            <a:endParaRPr lang="en-US" dirty="0"/>
          </a:p>
          <a:p>
            <a:pPr lvl="1">
              <a:lnSpc>
                <a:spcPct val="150000"/>
              </a:lnSpc>
              <a:buSzPct val="100000"/>
            </a:pPr>
            <a:r>
              <a:rPr lang="en-US" sz="1600" dirty="0">
                <a:latin typeface="Noto Sans"/>
                <a:ea typeface="Noto Sans"/>
                <a:cs typeface="Noto Sans"/>
              </a:rPr>
              <a:t>Funded by the Disasters Emergency Committee (DEC), Save the Children are implementing </a:t>
            </a:r>
            <a:r>
              <a:rPr lang="en-US" sz="1600" dirty="0"/>
              <a:t>SHIFT</a:t>
            </a:r>
            <a:r>
              <a:rPr lang="en-US" sz="1600" dirty="0">
                <a:latin typeface="Noto Sans"/>
                <a:ea typeface="Noto Sans"/>
                <a:cs typeface="Noto Sans"/>
              </a:rPr>
              <a:t> programmes in two responses: the Ukraine Humanitarian Appeal and the Türkiye Syria Earthquake Appeal. </a:t>
            </a:r>
            <a:endParaRPr lang="en-GB" sz="1600" dirty="0"/>
          </a:p>
        </p:txBody>
      </p:sp>
    </p:spTree>
    <p:extLst>
      <p:ext uri="{BB962C8B-B14F-4D97-AF65-F5344CB8AC3E}">
        <p14:creationId xmlns:p14="http://schemas.microsoft.com/office/powerpoint/2010/main" val="311908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TextBox 2066">
            <a:extLst>
              <a:ext uri="{FF2B5EF4-FFF2-40B4-BE49-F238E27FC236}">
                <a16:creationId xmlns:a16="http://schemas.microsoft.com/office/drawing/2014/main" id="{6B950922-61E2-BEBB-8DBE-4507F0B8A23A}"/>
              </a:ext>
            </a:extLst>
          </p:cNvPr>
          <p:cNvSpPr txBox="1"/>
          <p:nvPr/>
        </p:nvSpPr>
        <p:spPr>
          <a:xfrm>
            <a:off x="2858533" y="3514616"/>
            <a:ext cx="5756802" cy="3000821"/>
          </a:xfrm>
          <a:prstGeom prst="rect">
            <a:avLst/>
          </a:prstGeom>
          <a:noFill/>
        </p:spPr>
        <p:txBody>
          <a:bodyPr wrap="square">
            <a:spAutoFit/>
          </a:bodyPr>
          <a:lstStyle/>
          <a:p>
            <a:pPr algn="l" rtl="0" fontAlgn="base">
              <a:spcAft>
                <a:spcPts val="600"/>
              </a:spcAft>
            </a:pPr>
            <a:r>
              <a:rPr lang="en-US" sz="1600" dirty="0">
                <a:latin typeface="Noto Sans" panose="020B0502040504020204" pitchFamily="34" charset="0"/>
              </a:rPr>
              <a:t>These include:</a:t>
            </a:r>
            <a:endParaRPr lang="en-US" sz="1600" b="0" i="0" dirty="0">
              <a:effectLst/>
              <a:latin typeface="Noto Sans" panose="020B0502040504020204" pitchFamily="34" charset="0"/>
            </a:endParaRPr>
          </a:p>
          <a:p>
            <a:pPr marL="285750" indent="-285750" algn="l" rtl="0" fontAlgn="base">
              <a:spcAft>
                <a:spcPts val="600"/>
              </a:spcAft>
              <a:buFont typeface="Arial" panose="020B0604020202020204" pitchFamily="34" charset="0"/>
              <a:buChar char="•"/>
            </a:pPr>
            <a:r>
              <a:rPr lang="en-US" b="1" i="0" u="none" strike="noStrike" dirty="0">
                <a:effectLst/>
                <a:latin typeface="Noto Sans" panose="020B0502040504020204" pitchFamily="34" charset="0"/>
                <a:ea typeface="Noto Sans" panose="020B0502040504020204" pitchFamily="34" charset="0"/>
                <a:cs typeface="Noto Sans" panose="020B0502040504020204" pitchFamily="34" charset="0"/>
              </a:rPr>
              <a:t>Humanitarian Operations Programme (HOP) </a:t>
            </a:r>
            <a:r>
              <a:rPr lang="en-US" sz="1600" i="0" u="none" strike="noStrike" dirty="0">
                <a:effectLst/>
                <a:latin typeface="Noto Sans" panose="020B0502040504020204" pitchFamily="34" charset="0"/>
                <a:ea typeface="Noto Sans" panose="020B0502040504020204" pitchFamily="34" charset="0"/>
                <a:cs typeface="Noto Sans" panose="020B0502040504020204" pitchFamily="34" charset="0"/>
              </a:rPr>
              <a:t>and </a:t>
            </a:r>
            <a:r>
              <a:rPr lang="en-US" sz="1600" b="1" i="0" u="none" strike="noStrike" dirty="0">
                <a:effectLst/>
                <a:latin typeface="Noto Sans" panose="020B0502040504020204" pitchFamily="34" charset="0"/>
                <a:ea typeface="Noto Sans" panose="020B0502040504020204" pitchFamily="34" charset="0"/>
                <a:cs typeface="Noto Sans" panose="020B0502040504020204" pitchFamily="34" charset="0"/>
              </a:rPr>
              <a:t>HOP Trainin</a:t>
            </a:r>
            <a:r>
              <a:rPr lang="en-US" sz="1600" b="1" dirty="0">
                <a:latin typeface="Noto Sans" panose="020B0502040504020204" pitchFamily="34" charset="0"/>
                <a:ea typeface="Noto Sans" panose="020B0502040504020204" pitchFamily="34" charset="0"/>
                <a:cs typeface="Noto Sans" panose="020B0502040504020204" pitchFamily="34" charset="0"/>
              </a:rPr>
              <a:t>g </a:t>
            </a:r>
            <a:r>
              <a:rPr lang="en-US" sz="1600" b="1" i="0" u="none" strike="noStrike" dirty="0">
                <a:effectLst/>
                <a:latin typeface="Noto Sans" panose="020B0502040504020204" pitchFamily="34" charset="0"/>
                <a:ea typeface="Noto Sans" panose="020B0502040504020204" pitchFamily="34" charset="0"/>
                <a:cs typeface="Noto Sans" panose="020B0502040504020204" pitchFamily="34" charset="0"/>
              </a:rPr>
              <a:t>of Trainers </a:t>
            </a:r>
            <a:r>
              <a:rPr lang="en-US" sz="1600" i="0" u="none" strike="noStrike" dirty="0">
                <a:effectLst/>
                <a:latin typeface="Noto Sans" panose="020B0502040504020204" pitchFamily="34" charset="0"/>
                <a:ea typeface="Noto Sans" panose="020B0502040504020204" pitchFamily="34" charset="0"/>
                <a:cs typeface="Noto Sans" panose="020B0502040504020204" pitchFamily="34" charset="0"/>
              </a:rPr>
              <a:t>which trained </a:t>
            </a:r>
            <a:r>
              <a:rPr lang="en-US" b="1" i="0" u="none" strike="noStrike" dirty="0">
                <a:effectLst/>
                <a:latin typeface="Noto Sans" panose="020B0502040504020204" pitchFamily="34" charset="0"/>
                <a:ea typeface="Noto Sans" panose="020B0502040504020204" pitchFamily="34" charset="0"/>
                <a:cs typeface="Noto Sans" panose="020B0502040504020204" pitchFamily="34" charset="0"/>
              </a:rPr>
              <a:t>7 local facilitators</a:t>
            </a:r>
            <a:endParaRPr lang="en-US" sz="1600" b="1" i="0" u="none" strike="noStrike" dirty="0">
              <a:effectLst/>
              <a:latin typeface="Noto Sans" panose="020B0502040504020204" pitchFamily="34" charset="0"/>
              <a:ea typeface="Noto Sans" panose="020B0502040504020204" pitchFamily="34" charset="0"/>
              <a:cs typeface="Noto Sans" panose="020B0502040504020204" pitchFamily="34" charset="0"/>
            </a:endParaRPr>
          </a:p>
          <a:p>
            <a:pPr marL="285750" indent="-285750" algn="l" rtl="0" fontAlgn="base">
              <a:spcAft>
                <a:spcPts val="600"/>
              </a:spcAft>
              <a:buFont typeface="Arial" panose="020B0604020202020204" pitchFamily="34" charset="0"/>
              <a:buChar char="•"/>
            </a:pPr>
            <a:r>
              <a:rPr lang="en-US" b="1" dirty="0">
                <a:latin typeface="Noto Sans" panose="020B0502040504020204" pitchFamily="34" charset="0"/>
                <a:ea typeface="Noto Sans" panose="020B0502040504020204" pitchFamily="34" charset="0"/>
                <a:cs typeface="Noto Sans" panose="020B0502040504020204" pitchFamily="34" charset="0"/>
              </a:rPr>
              <a:t>Partnership Brokering Training </a:t>
            </a:r>
            <a:r>
              <a:rPr lang="en-US" sz="1600" dirty="0">
                <a:latin typeface="Noto Sans" panose="020B0502040504020204" pitchFamily="34" charset="0"/>
                <a:ea typeface="Noto Sans" panose="020B0502040504020204" pitchFamily="34" charset="0"/>
                <a:cs typeface="Noto Sans" panose="020B0502040504020204" pitchFamily="34" charset="0"/>
              </a:rPr>
              <a:t>in partnership with </a:t>
            </a:r>
            <a:r>
              <a:rPr lang="en-US" sz="1600" b="1" dirty="0">
                <a:latin typeface="Noto Sans" panose="020B0502040504020204" pitchFamily="34" charset="0"/>
                <a:ea typeface="Noto Sans" panose="020B0502040504020204" pitchFamily="34" charset="0"/>
                <a:cs typeface="Noto Sans" panose="020B0502040504020204" pitchFamily="34" charset="0"/>
              </a:rPr>
              <a:t>Partnership Brokers Association </a:t>
            </a:r>
            <a:r>
              <a:rPr lang="en-US" sz="1600" dirty="0">
                <a:latin typeface="Noto Sans" panose="020B0502040504020204" pitchFamily="34" charset="0"/>
                <a:ea typeface="Noto Sans" panose="020B0502040504020204" pitchFamily="34" charset="0"/>
                <a:cs typeface="Noto Sans" panose="020B0502040504020204" pitchFamily="34" charset="0"/>
              </a:rPr>
              <a:t>for </a:t>
            </a:r>
            <a:r>
              <a:rPr lang="en-US" b="1" dirty="0">
                <a:latin typeface="Noto Sans" panose="020B0502040504020204" pitchFamily="34" charset="0"/>
                <a:ea typeface="Noto Sans" panose="020B0502040504020204" pitchFamily="34" charset="0"/>
                <a:cs typeface="Noto Sans" panose="020B0502040504020204" pitchFamily="34" charset="0"/>
              </a:rPr>
              <a:t>18 people </a:t>
            </a:r>
            <a:endParaRPr lang="en-US" sz="1600" b="1" dirty="0">
              <a:latin typeface="Noto Sans" panose="020B0502040504020204" pitchFamily="34" charset="0"/>
              <a:ea typeface="Noto Sans" panose="020B0502040504020204" pitchFamily="34" charset="0"/>
              <a:cs typeface="Noto Sans" panose="020B0502040504020204" pitchFamily="34" charset="0"/>
            </a:endParaRPr>
          </a:p>
          <a:p>
            <a:pPr marL="285750" indent="-285750" fontAlgn="base">
              <a:spcAft>
                <a:spcPts val="600"/>
              </a:spcAft>
              <a:buFont typeface="Arial" panose="020B0604020202020204" pitchFamily="34" charset="0"/>
              <a:buChar char="•"/>
            </a:pPr>
            <a:r>
              <a:rPr lang="en-US" b="1" i="0" u="none" strike="noStrike" dirty="0">
                <a:effectLst/>
                <a:latin typeface="Noto Sans" panose="020B0502040504020204" pitchFamily="34" charset="0"/>
                <a:ea typeface="Noto Sans" panose="020B0502040504020204" pitchFamily="34" charset="0"/>
                <a:cs typeface="Noto Sans" panose="020B0502040504020204" pitchFamily="34" charset="0"/>
              </a:rPr>
              <a:t>Education in Emer</a:t>
            </a:r>
            <a:r>
              <a:rPr lang="en-US" b="1" dirty="0">
                <a:latin typeface="Noto Sans" panose="020B0502040504020204" pitchFamily="34" charset="0"/>
                <a:ea typeface="Noto Sans" panose="020B0502040504020204" pitchFamily="34" charset="0"/>
                <a:cs typeface="Noto Sans" panose="020B0502040504020204" pitchFamily="34" charset="0"/>
              </a:rPr>
              <a:t>gencies (</a:t>
            </a:r>
            <a:r>
              <a:rPr lang="en-US" b="1" dirty="0" err="1">
                <a:latin typeface="Noto Sans" panose="020B0502040504020204" pitchFamily="34" charset="0"/>
                <a:ea typeface="Noto Sans" panose="020B0502040504020204" pitchFamily="34" charset="0"/>
                <a:cs typeface="Noto Sans" panose="020B0502040504020204" pitchFamily="34" charset="0"/>
              </a:rPr>
              <a:t>EiE</a:t>
            </a:r>
            <a:r>
              <a:rPr lang="en-US" b="1" dirty="0">
                <a:latin typeface="Noto Sans" panose="020B0502040504020204" pitchFamily="34" charset="0"/>
                <a:ea typeface="Noto Sans" panose="020B0502040504020204" pitchFamily="34" charset="0"/>
                <a:cs typeface="Noto Sans" panose="020B0502040504020204" pitchFamily="34" charset="0"/>
              </a:rPr>
              <a:t>) Professional development programme </a:t>
            </a:r>
            <a:r>
              <a:rPr lang="en-US" sz="1600" dirty="0">
                <a:latin typeface="Noto Sans" panose="020B0502040504020204" pitchFamily="34" charset="0"/>
                <a:ea typeface="Noto Sans" panose="020B0502040504020204" pitchFamily="34" charset="0"/>
                <a:cs typeface="Noto Sans" panose="020B0502040504020204" pitchFamily="34" charset="0"/>
              </a:rPr>
              <a:t>including a Reflect and Learn workshop </a:t>
            </a:r>
            <a:r>
              <a:rPr lang="en-GB" sz="1600" dirty="0">
                <a:latin typeface="Noto Sans" panose="020B0502040504020204" pitchFamily="34" charset="0"/>
                <a:ea typeface="Noto Sans" panose="020B0502040504020204" pitchFamily="34" charset="0"/>
                <a:cs typeface="Noto Sans" panose="020B0502040504020204" pitchFamily="34" charset="0"/>
              </a:rPr>
              <a:t>and </a:t>
            </a:r>
            <a:r>
              <a:rPr lang="en-US" sz="1600" i="0" dirty="0">
                <a:effectLst/>
                <a:latin typeface="Noto Sans" panose="020B0502040504020204" pitchFamily="34" charset="0"/>
                <a:ea typeface="Noto Sans" panose="020B0502040504020204" pitchFamily="34" charset="0"/>
                <a:cs typeface="Noto Sans" panose="020B0502040504020204" pitchFamily="34" charset="0"/>
              </a:rPr>
              <a:t>e-learning courses on </a:t>
            </a:r>
            <a:r>
              <a:rPr lang="en-US" sz="1600" i="0" dirty="0" err="1">
                <a:effectLst/>
                <a:latin typeface="Noto Sans" panose="020B0502040504020204" pitchFamily="34" charset="0"/>
                <a:ea typeface="Noto Sans" panose="020B0502040504020204" pitchFamily="34" charset="0"/>
                <a:cs typeface="Noto Sans" panose="020B0502040504020204" pitchFamily="34" charset="0"/>
              </a:rPr>
              <a:t>EiE</a:t>
            </a:r>
            <a:r>
              <a:rPr lang="en-US" sz="1600" i="0" dirty="0">
                <a:effectLst/>
                <a:latin typeface="Noto Sans" panose="020B0502040504020204" pitchFamily="34" charset="0"/>
                <a:ea typeface="Noto Sans" panose="020B0502040504020204" pitchFamily="34" charset="0"/>
                <a:cs typeface="Noto Sans" panose="020B0502040504020204" pitchFamily="34" charset="0"/>
              </a:rPr>
              <a:t> in Ukrainian and Polish </a:t>
            </a:r>
            <a:endParaRPr lang="en-US" sz="1600" i="0" u="none" strike="noStrike" dirty="0">
              <a:effectLst/>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751C7C23-A69B-0E30-69B9-002681707227}"/>
              </a:ext>
            </a:extLst>
          </p:cNvPr>
          <p:cNvSpPr txBox="1"/>
          <p:nvPr/>
        </p:nvSpPr>
        <p:spPr>
          <a:xfrm>
            <a:off x="425349" y="2500348"/>
            <a:ext cx="2418665" cy="3754874"/>
          </a:xfrm>
          <a:prstGeom prst="rect">
            <a:avLst/>
          </a:prstGeom>
          <a:noFill/>
        </p:spPr>
        <p:txBody>
          <a:bodyPr wrap="square" lIns="91440" tIns="45720" rIns="91440" bIns="45720" rtlCol="0" anchor="t">
            <a:spAutoFit/>
          </a:bodyPr>
          <a:lstStyle/>
          <a:p>
            <a:r>
              <a:rPr lang="en-GB" sz="1600" dirty="0">
                <a:latin typeface="Noto Sans"/>
                <a:ea typeface="Noto Sans"/>
                <a:cs typeface="Noto Sans"/>
              </a:rPr>
              <a:t>In September 2022, we established the </a:t>
            </a:r>
            <a:r>
              <a:rPr lang="en-GB" b="1" dirty="0">
                <a:latin typeface="Noto Sans"/>
                <a:ea typeface="Noto Sans"/>
                <a:cs typeface="Noto Sans"/>
              </a:rPr>
              <a:t>HLA Regional Centre </a:t>
            </a:r>
            <a:r>
              <a:rPr lang="en-GB" sz="1600" dirty="0">
                <a:latin typeface="Noto Sans"/>
                <a:ea typeface="Noto Sans"/>
                <a:cs typeface="Noto Sans"/>
              </a:rPr>
              <a:t>in </a:t>
            </a:r>
            <a:r>
              <a:rPr lang="en-GB" b="1" dirty="0">
                <a:latin typeface="Noto Sans"/>
                <a:ea typeface="Noto Sans"/>
                <a:cs typeface="Noto Sans"/>
              </a:rPr>
              <a:t>Poland</a:t>
            </a:r>
            <a:endParaRPr lang="en-US" dirty="0"/>
          </a:p>
          <a:p>
            <a:endParaRPr lang="en-GB" sz="1600" dirty="0">
              <a:latin typeface="Noto Sans"/>
              <a:ea typeface="Noto Sans"/>
              <a:cs typeface="Noto Sans"/>
            </a:endParaRPr>
          </a:p>
          <a:p>
            <a:r>
              <a:rPr lang="en-GB" sz="1600" dirty="0">
                <a:latin typeface="Noto Sans"/>
                <a:ea typeface="Noto Sans"/>
                <a:cs typeface="Noto Sans"/>
              </a:rPr>
              <a:t>With thanks to our key partners</a:t>
            </a:r>
            <a:r>
              <a:rPr lang="en-GB" sz="1600" b="1" dirty="0">
                <a:latin typeface="Noto Sans"/>
                <a:ea typeface="Noto Sans"/>
                <a:cs typeface="Noto Sans"/>
              </a:rPr>
              <a:t> </a:t>
            </a:r>
            <a:r>
              <a:rPr lang="en-GB" b="1" dirty="0">
                <a:latin typeface="Noto Sans"/>
                <a:ea typeface="+mn-lt"/>
                <a:cs typeface="+mn-lt"/>
              </a:rPr>
              <a:t>Save the </a:t>
            </a:r>
          </a:p>
          <a:p>
            <a:r>
              <a:rPr lang="en-GB" b="1" dirty="0">
                <a:latin typeface="Noto Sans"/>
                <a:ea typeface="+mn-lt"/>
                <a:cs typeface="+mn-lt"/>
              </a:rPr>
              <a:t>Children Poland</a:t>
            </a:r>
            <a:r>
              <a:rPr lang="en-GB" sz="1600" dirty="0">
                <a:latin typeface="Noto Sans"/>
                <a:ea typeface="+mn-lt"/>
                <a:cs typeface="+mn-lt"/>
              </a:rPr>
              <a:t> </a:t>
            </a:r>
            <a:r>
              <a:rPr lang="en-GB" sz="1600" dirty="0" err="1">
                <a:latin typeface="Noto Sans"/>
                <a:ea typeface="+mn-lt"/>
                <a:cs typeface="+mn-lt"/>
              </a:rPr>
              <a:t>and</a:t>
            </a:r>
            <a:r>
              <a:rPr lang="en-GB" b="1" dirty="0" err="1">
                <a:latin typeface="Noto Sans"/>
                <a:ea typeface="+mn-lt"/>
                <a:cs typeface="+mn-lt"/>
              </a:rPr>
              <a:t>Save</a:t>
            </a:r>
            <a:r>
              <a:rPr lang="en-GB" b="1" dirty="0">
                <a:latin typeface="Noto Sans"/>
                <a:ea typeface="+mn-lt"/>
                <a:cs typeface="+mn-lt"/>
              </a:rPr>
              <a:t> the Children </a:t>
            </a:r>
            <a:endParaRPr lang="en-GB" dirty="0">
              <a:latin typeface="Century Gothic" panose="020F0302020204030204"/>
              <a:ea typeface="+mn-lt"/>
              <a:cs typeface="+mn-lt"/>
            </a:endParaRPr>
          </a:p>
          <a:p>
            <a:r>
              <a:rPr lang="en-GB" b="1" dirty="0">
                <a:latin typeface="Noto Sans"/>
                <a:ea typeface="+mn-lt"/>
                <a:cs typeface="+mn-lt"/>
              </a:rPr>
              <a:t>Ukraine</a:t>
            </a:r>
            <a:r>
              <a:rPr lang="en-GB" dirty="0">
                <a:latin typeface="Noto Sans"/>
                <a:ea typeface="+mn-lt"/>
                <a:cs typeface="+mn-lt"/>
              </a:rPr>
              <a:t>, </a:t>
            </a:r>
            <a:r>
              <a:rPr lang="en-GB" sz="1600" dirty="0">
                <a:latin typeface="Noto Sans"/>
                <a:ea typeface="Noto Sans"/>
                <a:cs typeface="Noto Sans"/>
              </a:rPr>
              <a:t>we have three staff members hosted in Poland and one staff member hosted in Ukraine</a:t>
            </a:r>
            <a:endParaRPr lang="en-GB" dirty="0"/>
          </a:p>
        </p:txBody>
      </p:sp>
      <p:sp>
        <p:nvSpPr>
          <p:cNvPr id="2" name="Text Placeholder 1">
            <a:extLst>
              <a:ext uri="{FF2B5EF4-FFF2-40B4-BE49-F238E27FC236}">
                <a16:creationId xmlns:a16="http://schemas.microsoft.com/office/drawing/2014/main" id="{1E28728A-2BA1-3E09-E610-FB3945E7E38C}"/>
              </a:ext>
            </a:extLst>
          </p:cNvPr>
          <p:cNvSpPr>
            <a:spLocks noGrp="1"/>
          </p:cNvSpPr>
          <p:nvPr>
            <p:ph type="body" sz="quarter" idx="13"/>
          </p:nvPr>
        </p:nvSpPr>
        <p:spPr/>
        <p:txBody>
          <a:bodyPr/>
          <a:lstStyle/>
          <a:p>
            <a:r>
              <a:rPr lang="en-GB" dirty="0"/>
              <a:t>HLA</a:t>
            </a:r>
          </a:p>
        </p:txBody>
      </p:sp>
      <p:sp>
        <p:nvSpPr>
          <p:cNvPr id="4" name="Slide Number Placeholder 3">
            <a:extLst>
              <a:ext uri="{FF2B5EF4-FFF2-40B4-BE49-F238E27FC236}">
                <a16:creationId xmlns:a16="http://schemas.microsoft.com/office/drawing/2014/main" id="{6860DA22-6C67-06BF-B39E-87DCD070C862}"/>
              </a:ext>
            </a:extLst>
          </p:cNvPr>
          <p:cNvSpPr>
            <a:spLocks noGrp="1"/>
          </p:cNvSpPr>
          <p:nvPr>
            <p:ph type="sldNum" sz="quarter" idx="4"/>
          </p:nvPr>
        </p:nvSpPr>
        <p:spPr/>
        <p:txBody>
          <a:bodyPr/>
          <a:lstStyle/>
          <a:p>
            <a:fld id="{7897BDB0-C41C-D44F-A2EC-06D764F800DA}" type="slidenum">
              <a:rPr lang="en-GB" smtClean="0"/>
              <a:pPr/>
              <a:t>3</a:t>
            </a:fld>
            <a:endParaRPr lang="en-GB"/>
          </a:p>
        </p:txBody>
      </p:sp>
      <p:sp>
        <p:nvSpPr>
          <p:cNvPr id="7" name="TextBox 6">
            <a:extLst>
              <a:ext uri="{FF2B5EF4-FFF2-40B4-BE49-F238E27FC236}">
                <a16:creationId xmlns:a16="http://schemas.microsoft.com/office/drawing/2014/main" id="{E9F0FBCF-9ABA-6B46-7664-4868E93A07D6}"/>
              </a:ext>
            </a:extLst>
          </p:cNvPr>
          <p:cNvSpPr txBox="1"/>
          <p:nvPr/>
        </p:nvSpPr>
        <p:spPr>
          <a:xfrm>
            <a:off x="7349067" y="428673"/>
            <a:ext cx="4763911" cy="461665"/>
          </a:xfrm>
          <a:prstGeom prst="rect">
            <a:avLst/>
          </a:prstGeom>
          <a:noFill/>
        </p:spPr>
        <p:txBody>
          <a:bodyPr wrap="square">
            <a:spAutoFit/>
          </a:bodyPr>
          <a:lstStyle/>
          <a:p>
            <a:r>
              <a:rPr lang="en-GB" sz="2400" b="1">
                <a:latin typeface="Noto Sans" panose="020B0502040504020204" pitchFamily="34" charset="0"/>
                <a:ea typeface="Noto Sans" panose="020B0502040504020204" pitchFamily="34" charset="0"/>
                <a:cs typeface="Noto Sans" panose="020B0502040504020204" pitchFamily="34" charset="0"/>
              </a:rPr>
              <a:t>Achievements in a snapshot</a:t>
            </a:r>
          </a:p>
        </p:txBody>
      </p:sp>
      <p:cxnSp>
        <p:nvCxnSpPr>
          <p:cNvPr id="15" name="Straight Connector 14">
            <a:extLst>
              <a:ext uri="{FF2B5EF4-FFF2-40B4-BE49-F238E27FC236}">
                <a16:creationId xmlns:a16="http://schemas.microsoft.com/office/drawing/2014/main" id="{C6DE1BE2-7912-AEDA-383D-BF479BC87878}"/>
              </a:ext>
            </a:extLst>
          </p:cNvPr>
          <p:cNvCxnSpPr>
            <a:cxnSpLocks/>
          </p:cNvCxnSpPr>
          <p:nvPr/>
        </p:nvCxnSpPr>
        <p:spPr>
          <a:xfrm>
            <a:off x="2864882" y="2500348"/>
            <a:ext cx="347" cy="3962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77AAEB-1696-74EC-635E-138D3FEC0059}"/>
              </a:ext>
            </a:extLst>
          </p:cNvPr>
          <p:cNvCxnSpPr>
            <a:cxnSpLocks/>
          </p:cNvCxnSpPr>
          <p:nvPr/>
        </p:nvCxnSpPr>
        <p:spPr>
          <a:xfrm>
            <a:off x="8507528" y="2500348"/>
            <a:ext cx="14520" cy="4039645"/>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Graphic 24" descr="Teacher with solid fill">
            <a:extLst>
              <a:ext uri="{FF2B5EF4-FFF2-40B4-BE49-F238E27FC236}">
                <a16:creationId xmlns:a16="http://schemas.microsoft.com/office/drawing/2014/main" id="{F5671BCA-5D13-B445-4059-4E48CB7C74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8765" y="2307413"/>
            <a:ext cx="1400138" cy="1400138"/>
          </a:xfrm>
          <a:prstGeom prst="rect">
            <a:avLst/>
          </a:prstGeom>
        </p:spPr>
      </p:pic>
      <p:sp>
        <p:nvSpPr>
          <p:cNvPr id="2051" name="TextBox 2050">
            <a:extLst>
              <a:ext uri="{FF2B5EF4-FFF2-40B4-BE49-F238E27FC236}">
                <a16:creationId xmlns:a16="http://schemas.microsoft.com/office/drawing/2014/main" id="{36DF949A-E945-4573-A3D2-4CA36D51BA1A}"/>
              </a:ext>
            </a:extLst>
          </p:cNvPr>
          <p:cNvSpPr txBox="1"/>
          <p:nvPr/>
        </p:nvSpPr>
        <p:spPr>
          <a:xfrm>
            <a:off x="8668169" y="2524679"/>
            <a:ext cx="3235062" cy="923330"/>
          </a:xfrm>
          <a:prstGeom prst="rect">
            <a:avLst/>
          </a:prstGeom>
          <a:noFill/>
        </p:spPr>
        <p:txBody>
          <a:bodyPr wrap="square">
            <a:spAutoFit/>
          </a:bodyPr>
          <a:lstStyle/>
          <a:p>
            <a:pPr algn="l" rtl="0" fontAlgn="base"/>
            <a:r>
              <a:rPr lang="en-US" sz="1600" b="0" i="0" u="none" strike="noStrike" dirty="0">
                <a:solidFill>
                  <a:srgbClr val="374041"/>
                </a:solidFill>
                <a:effectLst/>
                <a:latin typeface="Noto Sans" panose="020B0502040504020204" pitchFamily="34" charset="0"/>
              </a:rPr>
              <a:t>Became a </a:t>
            </a:r>
            <a:r>
              <a:rPr lang="en-US" b="1" i="0" u="none" strike="noStrike" dirty="0">
                <a:solidFill>
                  <a:srgbClr val="374041"/>
                </a:solidFill>
                <a:effectLst/>
                <a:latin typeface="Noto Sans" panose="020B0502040504020204" pitchFamily="34" charset="0"/>
              </a:rPr>
              <a:t>Sphere Focal Point in Poland</a:t>
            </a:r>
            <a:r>
              <a:rPr lang="en-US" sz="1600" b="0" i="0" u="none" strike="noStrike" dirty="0">
                <a:solidFill>
                  <a:srgbClr val="374041"/>
                </a:solidFill>
                <a:effectLst/>
                <a:latin typeface="Noto Sans" panose="020B0502040504020204" pitchFamily="34" charset="0"/>
              </a:rPr>
              <a:t>, establishing a network of </a:t>
            </a:r>
            <a:r>
              <a:rPr lang="en-US" b="1" i="0" u="none" strike="noStrike" dirty="0">
                <a:solidFill>
                  <a:srgbClr val="374041"/>
                </a:solidFill>
                <a:effectLst/>
                <a:latin typeface="Noto Sans" panose="020B0502040504020204" pitchFamily="34" charset="0"/>
              </a:rPr>
              <a:t>16 trainers</a:t>
            </a:r>
            <a:endParaRPr lang="en-US" sz="1400" b="0" i="0" dirty="0">
              <a:solidFill>
                <a:srgbClr val="374041"/>
              </a:solidFill>
              <a:effectLst/>
              <a:latin typeface="Arial" panose="020B0604020202020204" pitchFamily="34" charset="0"/>
            </a:endParaRPr>
          </a:p>
        </p:txBody>
      </p:sp>
      <p:sp>
        <p:nvSpPr>
          <p:cNvPr id="2053" name="TextBox 2052">
            <a:extLst>
              <a:ext uri="{FF2B5EF4-FFF2-40B4-BE49-F238E27FC236}">
                <a16:creationId xmlns:a16="http://schemas.microsoft.com/office/drawing/2014/main" id="{BABF29E9-BE85-E3D7-CA03-1047255D3C5B}"/>
              </a:ext>
            </a:extLst>
          </p:cNvPr>
          <p:cNvSpPr txBox="1"/>
          <p:nvPr/>
        </p:nvSpPr>
        <p:spPr>
          <a:xfrm>
            <a:off x="8592757" y="4947872"/>
            <a:ext cx="3263298" cy="1323439"/>
          </a:xfrm>
          <a:prstGeom prst="rect">
            <a:avLst/>
          </a:prstGeom>
          <a:noFill/>
        </p:spPr>
        <p:txBody>
          <a:bodyPr wrap="square">
            <a:spAutoFit/>
          </a:bodyPr>
          <a:lstStyle/>
          <a:p>
            <a:r>
              <a:rPr lang="en-US" sz="1600" dirty="0">
                <a:solidFill>
                  <a:srgbClr val="374041"/>
                </a:solidFill>
                <a:latin typeface="Noto Sans" panose="020B0502040504020204" pitchFamily="34" charset="0"/>
              </a:rPr>
              <a:t>Partnered with </a:t>
            </a:r>
            <a:r>
              <a:rPr lang="en-US" sz="1600" b="1" dirty="0" err="1">
                <a:solidFill>
                  <a:srgbClr val="374041"/>
                </a:solidFill>
                <a:latin typeface="Noto Sans" panose="020B0502040504020204" pitchFamily="34" charset="0"/>
              </a:rPr>
              <a:t>Kuchnia</a:t>
            </a:r>
            <a:r>
              <a:rPr lang="en-US" sz="1600" b="1" dirty="0">
                <a:solidFill>
                  <a:srgbClr val="374041"/>
                </a:solidFill>
                <a:latin typeface="Noto Sans" panose="020B0502040504020204" pitchFamily="34" charset="0"/>
              </a:rPr>
              <a:t> </a:t>
            </a:r>
            <a:r>
              <a:rPr lang="en-US" sz="1600" b="1" dirty="0" err="1">
                <a:solidFill>
                  <a:srgbClr val="374041"/>
                </a:solidFill>
                <a:latin typeface="Noto Sans" panose="020B0502040504020204" pitchFamily="34" charset="0"/>
              </a:rPr>
              <a:t>Konfliktu</a:t>
            </a:r>
            <a:r>
              <a:rPr lang="en-US" sz="1600" b="1" dirty="0">
                <a:solidFill>
                  <a:srgbClr val="374041"/>
                </a:solidFill>
                <a:latin typeface="Noto Sans" panose="020B0502040504020204" pitchFamily="34" charset="0"/>
              </a:rPr>
              <a:t> </a:t>
            </a:r>
            <a:r>
              <a:rPr lang="en-US" sz="1600" dirty="0">
                <a:solidFill>
                  <a:srgbClr val="374041"/>
                </a:solidFill>
                <a:latin typeface="Noto Sans" panose="020B0502040504020204" pitchFamily="34" charset="0"/>
              </a:rPr>
              <a:t>to fund </a:t>
            </a:r>
            <a:r>
              <a:rPr lang="en-US" sz="1600" b="1" dirty="0">
                <a:solidFill>
                  <a:srgbClr val="374041"/>
                </a:solidFill>
                <a:latin typeface="Noto Sans" panose="020B0502040504020204" pitchFamily="34" charset="0"/>
              </a:rPr>
              <a:t>LGBTQ+ Humanitarian Advisor </a:t>
            </a:r>
            <a:r>
              <a:rPr lang="en-US" sz="1600" dirty="0">
                <a:solidFill>
                  <a:srgbClr val="374041"/>
                </a:solidFill>
                <a:latin typeface="Noto Sans" panose="020B0502040504020204" pitchFamily="34" charset="0"/>
              </a:rPr>
              <a:t>supporting civil society organisations in Poland. </a:t>
            </a:r>
            <a:endParaRPr lang="en-GB" sz="1600" dirty="0"/>
          </a:p>
        </p:txBody>
      </p:sp>
      <p:sp>
        <p:nvSpPr>
          <p:cNvPr id="2065" name="TextBox 2064">
            <a:extLst>
              <a:ext uri="{FF2B5EF4-FFF2-40B4-BE49-F238E27FC236}">
                <a16:creationId xmlns:a16="http://schemas.microsoft.com/office/drawing/2014/main" id="{3DF23BDF-0F95-C12D-25F8-5FCBD5D95BBB}"/>
              </a:ext>
            </a:extLst>
          </p:cNvPr>
          <p:cNvSpPr txBox="1"/>
          <p:nvPr/>
        </p:nvSpPr>
        <p:spPr>
          <a:xfrm>
            <a:off x="2944399" y="2479118"/>
            <a:ext cx="4503669" cy="923330"/>
          </a:xfrm>
          <a:prstGeom prst="rect">
            <a:avLst/>
          </a:prstGeom>
          <a:noFill/>
        </p:spPr>
        <p:txBody>
          <a:bodyPr wrap="square" lIns="91440" tIns="45720" rIns="91440" bIns="45720" anchor="t">
            <a:spAutoFit/>
          </a:bodyPr>
          <a:lstStyle/>
          <a:p>
            <a:r>
              <a:rPr lang="en-US" sz="1600" b="0" i="0" dirty="0">
                <a:effectLst/>
                <a:latin typeface="Noto Sans"/>
                <a:ea typeface="Noto Sans"/>
                <a:cs typeface="Noto Sans"/>
              </a:rPr>
              <a:t>Delivered </a:t>
            </a:r>
            <a:r>
              <a:rPr lang="en-US" b="1" dirty="0">
                <a:latin typeface="Noto Sans"/>
                <a:ea typeface="Noto Sans"/>
                <a:cs typeface="Noto Sans"/>
              </a:rPr>
              <a:t>72</a:t>
            </a:r>
            <a:r>
              <a:rPr lang="en-US" b="1" i="0" dirty="0">
                <a:effectLst/>
                <a:latin typeface="Noto Sans"/>
                <a:ea typeface="Noto Sans"/>
                <a:cs typeface="Noto Sans"/>
              </a:rPr>
              <a:t> trainings and workshops </a:t>
            </a:r>
            <a:r>
              <a:rPr lang="en-US" sz="1600" b="0" i="0" dirty="0">
                <a:effectLst/>
                <a:latin typeface="Noto Sans"/>
                <a:ea typeface="Noto Sans"/>
                <a:cs typeface="Noto Sans"/>
              </a:rPr>
              <a:t>for the </a:t>
            </a:r>
            <a:r>
              <a:rPr lang="en-US" sz="1600" dirty="0">
                <a:latin typeface="Noto Sans"/>
                <a:ea typeface="Noto Sans"/>
                <a:cs typeface="Noto Sans"/>
              </a:rPr>
              <a:t>region which was attended by </a:t>
            </a:r>
            <a:r>
              <a:rPr lang="en-US" b="1" dirty="0">
                <a:latin typeface="Noto Sans"/>
                <a:ea typeface="Noto Sans"/>
                <a:cs typeface="Noto Sans"/>
              </a:rPr>
              <a:t>1,228</a:t>
            </a:r>
            <a:r>
              <a:rPr lang="en-US" sz="1600" dirty="0">
                <a:latin typeface="Noto Sans"/>
                <a:ea typeface="Noto Sans"/>
                <a:cs typeface="Noto Sans"/>
              </a:rPr>
              <a:t> </a:t>
            </a:r>
            <a:r>
              <a:rPr lang="en-US" b="1" dirty="0">
                <a:latin typeface="Noto Sans"/>
                <a:ea typeface="Noto Sans"/>
                <a:cs typeface="Noto Sans"/>
              </a:rPr>
              <a:t>participants</a:t>
            </a:r>
            <a:r>
              <a:rPr lang="en-US" b="1" i="0" dirty="0">
                <a:effectLst/>
                <a:latin typeface="Noto Sans"/>
                <a:ea typeface="Noto Sans"/>
                <a:cs typeface="Noto Sans"/>
              </a:rPr>
              <a:t>*</a:t>
            </a:r>
          </a:p>
        </p:txBody>
      </p:sp>
      <p:cxnSp>
        <p:nvCxnSpPr>
          <p:cNvPr id="2068" name="Straight Connector 2067">
            <a:extLst>
              <a:ext uri="{FF2B5EF4-FFF2-40B4-BE49-F238E27FC236}">
                <a16:creationId xmlns:a16="http://schemas.microsoft.com/office/drawing/2014/main" id="{C6BD3E37-C5A0-C5D2-0B55-4F1B2A3388D0}"/>
              </a:ext>
            </a:extLst>
          </p:cNvPr>
          <p:cNvCxnSpPr>
            <a:cxnSpLocks/>
          </p:cNvCxnSpPr>
          <p:nvPr/>
        </p:nvCxnSpPr>
        <p:spPr>
          <a:xfrm>
            <a:off x="8507528" y="3535614"/>
            <a:ext cx="3386846" cy="1"/>
          </a:xfrm>
          <a:prstGeom prst="line">
            <a:avLst/>
          </a:prstGeom>
        </p:spPr>
        <p:style>
          <a:lnRef idx="1">
            <a:schemeClr val="accent1"/>
          </a:lnRef>
          <a:fillRef idx="0">
            <a:schemeClr val="accent1"/>
          </a:fillRef>
          <a:effectRef idx="0">
            <a:schemeClr val="accent1"/>
          </a:effectRef>
          <a:fontRef idx="minor">
            <a:schemeClr val="tx1"/>
          </a:fontRef>
        </p:style>
      </p:cxnSp>
      <p:sp>
        <p:nvSpPr>
          <p:cNvPr id="2070" name="TextBox 2069">
            <a:extLst>
              <a:ext uri="{FF2B5EF4-FFF2-40B4-BE49-F238E27FC236}">
                <a16:creationId xmlns:a16="http://schemas.microsoft.com/office/drawing/2014/main" id="{8BA6A151-062C-7EE6-A271-12FB1CE45491}"/>
              </a:ext>
            </a:extLst>
          </p:cNvPr>
          <p:cNvSpPr txBox="1"/>
          <p:nvPr/>
        </p:nvSpPr>
        <p:spPr>
          <a:xfrm>
            <a:off x="8599559" y="3672357"/>
            <a:ext cx="3256330" cy="1138773"/>
          </a:xfrm>
          <a:prstGeom prst="rect">
            <a:avLst/>
          </a:prstGeom>
          <a:noFill/>
        </p:spPr>
        <p:txBody>
          <a:bodyPr wrap="square">
            <a:spAutoFit/>
          </a:bodyPr>
          <a:lstStyle/>
          <a:p>
            <a:r>
              <a:rPr lang="en-US" b="1" i="0" u="none" strike="noStrike" dirty="0">
                <a:solidFill>
                  <a:srgbClr val="374041"/>
                </a:solidFill>
                <a:effectLst/>
                <a:latin typeface="Noto Sans" panose="020B0502040504020204" pitchFamily="34" charset="0"/>
              </a:rPr>
              <a:t>Translated </a:t>
            </a:r>
            <a:r>
              <a:rPr lang="en-US" sz="1600" dirty="0">
                <a:solidFill>
                  <a:srgbClr val="374041"/>
                </a:solidFill>
                <a:latin typeface="Noto Sans" panose="020B0502040504020204" pitchFamily="34" charset="0"/>
              </a:rPr>
              <a:t>and </a:t>
            </a:r>
            <a:r>
              <a:rPr lang="en-US" b="1" dirty="0" err="1">
                <a:solidFill>
                  <a:srgbClr val="374041"/>
                </a:solidFill>
                <a:latin typeface="Noto Sans" panose="020B0502040504020204" pitchFamily="34" charset="0"/>
              </a:rPr>
              <a:t>contextualised</a:t>
            </a:r>
            <a:r>
              <a:rPr lang="en-US" sz="1600" dirty="0">
                <a:solidFill>
                  <a:srgbClr val="374041"/>
                </a:solidFill>
                <a:latin typeface="Noto Sans" panose="020B0502040504020204" pitchFamily="34" charset="0"/>
              </a:rPr>
              <a:t> </a:t>
            </a:r>
            <a:r>
              <a:rPr lang="en-US" sz="1600" b="0" i="0" u="none" strike="noStrike" dirty="0">
                <a:solidFill>
                  <a:srgbClr val="374041"/>
                </a:solidFill>
                <a:effectLst/>
                <a:latin typeface="Noto Sans" panose="020B0502040504020204" pitchFamily="34" charset="0"/>
              </a:rPr>
              <a:t>multiple face-to-face and online courses into local languages</a:t>
            </a:r>
            <a:endParaRPr lang="en-GB" sz="1600" dirty="0"/>
          </a:p>
        </p:txBody>
      </p:sp>
      <p:cxnSp>
        <p:nvCxnSpPr>
          <p:cNvPr id="2072" name="Straight Connector 2071">
            <a:extLst>
              <a:ext uri="{FF2B5EF4-FFF2-40B4-BE49-F238E27FC236}">
                <a16:creationId xmlns:a16="http://schemas.microsoft.com/office/drawing/2014/main" id="{D0ACDF4D-11CE-4ED5-B8B6-5F0FBB9C4239}"/>
              </a:ext>
            </a:extLst>
          </p:cNvPr>
          <p:cNvCxnSpPr>
            <a:cxnSpLocks/>
          </p:cNvCxnSpPr>
          <p:nvPr/>
        </p:nvCxnSpPr>
        <p:spPr>
          <a:xfrm>
            <a:off x="8502551" y="4867469"/>
            <a:ext cx="3391823" cy="0"/>
          </a:xfrm>
          <a:prstGeom prst="line">
            <a:avLst/>
          </a:prstGeom>
        </p:spPr>
        <p:style>
          <a:lnRef idx="1">
            <a:schemeClr val="accent1"/>
          </a:lnRef>
          <a:fillRef idx="0">
            <a:schemeClr val="accent1"/>
          </a:fillRef>
          <a:effectRef idx="0">
            <a:schemeClr val="accent1"/>
          </a:effectRef>
          <a:fontRef idx="minor">
            <a:schemeClr val="tx1"/>
          </a:fontRef>
        </p:style>
      </p:cxnSp>
      <p:sp>
        <p:nvSpPr>
          <p:cNvPr id="2075" name="TextBox 2074">
            <a:extLst>
              <a:ext uri="{FF2B5EF4-FFF2-40B4-BE49-F238E27FC236}">
                <a16:creationId xmlns:a16="http://schemas.microsoft.com/office/drawing/2014/main" id="{9BF59DA6-F562-17D9-BA75-EB27CF402C99}"/>
              </a:ext>
            </a:extLst>
          </p:cNvPr>
          <p:cNvSpPr txBox="1"/>
          <p:nvPr/>
        </p:nvSpPr>
        <p:spPr>
          <a:xfrm>
            <a:off x="82114" y="6539993"/>
            <a:ext cx="10689744" cy="276999"/>
          </a:xfrm>
          <a:prstGeom prst="rect">
            <a:avLst/>
          </a:prstGeom>
          <a:noFill/>
        </p:spPr>
        <p:txBody>
          <a:bodyPr wrap="square">
            <a:spAutoFit/>
          </a:bodyPr>
          <a:lstStyle/>
          <a:p>
            <a:r>
              <a:rPr lang="en-US" sz="1200" i="1" dirty="0">
                <a:solidFill>
                  <a:srgbClr val="1F1F1F"/>
                </a:solidFill>
                <a:latin typeface="Noto Sans" panose="020B0502040504020204" pitchFamily="34" charset="0"/>
                <a:ea typeface="Noto Sans" panose="020B0502040504020204" pitchFamily="34" charset="0"/>
                <a:cs typeface="Noto Sans" panose="020B0502040504020204" pitchFamily="34" charset="0"/>
              </a:rPr>
              <a:t>*as of October 2023</a:t>
            </a:r>
            <a:endParaRPr lang="en-GB" sz="12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21367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28728A-2BA1-3E09-E610-FB3945E7E38C}"/>
              </a:ext>
            </a:extLst>
          </p:cNvPr>
          <p:cNvSpPr>
            <a:spLocks noGrp="1"/>
          </p:cNvSpPr>
          <p:nvPr>
            <p:ph type="body" sz="quarter" idx="13"/>
          </p:nvPr>
        </p:nvSpPr>
        <p:spPr/>
        <p:txBody>
          <a:bodyPr/>
          <a:lstStyle/>
          <a:p>
            <a:r>
              <a:rPr lang="en-GB" dirty="0"/>
              <a:t>HLA</a:t>
            </a:r>
          </a:p>
        </p:txBody>
      </p:sp>
      <p:sp>
        <p:nvSpPr>
          <p:cNvPr id="4" name="Slide Number Placeholder 3">
            <a:extLst>
              <a:ext uri="{FF2B5EF4-FFF2-40B4-BE49-F238E27FC236}">
                <a16:creationId xmlns:a16="http://schemas.microsoft.com/office/drawing/2014/main" id="{6860DA22-6C67-06BF-B39E-87DCD070C862}"/>
              </a:ext>
            </a:extLst>
          </p:cNvPr>
          <p:cNvSpPr>
            <a:spLocks noGrp="1"/>
          </p:cNvSpPr>
          <p:nvPr>
            <p:ph type="sldNum" sz="quarter" idx="4"/>
          </p:nvPr>
        </p:nvSpPr>
        <p:spPr/>
        <p:txBody>
          <a:bodyPr/>
          <a:lstStyle/>
          <a:p>
            <a:fld id="{7897BDB0-C41C-D44F-A2EC-06D764F800DA}" type="slidenum">
              <a:rPr lang="en-GB" smtClean="0"/>
              <a:pPr/>
              <a:t>4</a:t>
            </a:fld>
            <a:endParaRPr lang="en-GB"/>
          </a:p>
        </p:txBody>
      </p:sp>
      <p:sp>
        <p:nvSpPr>
          <p:cNvPr id="7" name="TextBox 6">
            <a:extLst>
              <a:ext uri="{FF2B5EF4-FFF2-40B4-BE49-F238E27FC236}">
                <a16:creationId xmlns:a16="http://schemas.microsoft.com/office/drawing/2014/main" id="{E9F0FBCF-9ABA-6B46-7664-4868E93A07D6}"/>
              </a:ext>
            </a:extLst>
          </p:cNvPr>
          <p:cNvSpPr txBox="1"/>
          <p:nvPr/>
        </p:nvSpPr>
        <p:spPr>
          <a:xfrm>
            <a:off x="7349067" y="428673"/>
            <a:ext cx="4763911" cy="461665"/>
          </a:xfrm>
          <a:prstGeom prst="rect">
            <a:avLst/>
          </a:prstGeom>
          <a:noFill/>
        </p:spPr>
        <p:txBody>
          <a:bodyPr wrap="square">
            <a:spAutoFit/>
          </a:bodyPr>
          <a:lstStyle/>
          <a:p>
            <a:r>
              <a:rPr lang="en-GB" sz="2400" b="1">
                <a:latin typeface="Noto Sans" panose="020B0502040504020204" pitchFamily="34" charset="0"/>
                <a:ea typeface="Noto Sans" panose="020B0502040504020204" pitchFamily="34" charset="0"/>
                <a:cs typeface="Noto Sans" panose="020B0502040504020204" pitchFamily="34" charset="0"/>
              </a:rPr>
              <a:t>Achievements in a snapshot</a:t>
            </a:r>
          </a:p>
        </p:txBody>
      </p:sp>
      <p:sp>
        <p:nvSpPr>
          <p:cNvPr id="5" name="TextBox 4">
            <a:extLst>
              <a:ext uri="{FF2B5EF4-FFF2-40B4-BE49-F238E27FC236}">
                <a16:creationId xmlns:a16="http://schemas.microsoft.com/office/drawing/2014/main" id="{358BEEFE-ACA7-5374-D7A1-EDD3B82DF541}"/>
              </a:ext>
            </a:extLst>
          </p:cNvPr>
          <p:cNvSpPr txBox="1"/>
          <p:nvPr/>
        </p:nvSpPr>
        <p:spPr>
          <a:xfrm>
            <a:off x="5821528" y="2520908"/>
            <a:ext cx="2386116" cy="1661993"/>
          </a:xfrm>
          <a:prstGeom prst="rect">
            <a:avLst/>
          </a:prstGeom>
          <a:noFill/>
        </p:spPr>
        <p:txBody>
          <a:bodyPr wrap="square" lIns="91440" tIns="45720" rIns="91440" bIns="45720" anchor="t">
            <a:spAutoFit/>
          </a:bodyPr>
          <a:lstStyle/>
          <a:p>
            <a:pPr fontAlgn="base"/>
            <a:r>
              <a:rPr lang="en-US" b="1" i="0" u="none" strike="noStrike" dirty="0">
                <a:solidFill>
                  <a:srgbClr val="374041"/>
                </a:solidFill>
                <a:effectLst/>
                <a:latin typeface="Noto Sans"/>
                <a:ea typeface="Noto Sans"/>
                <a:cs typeface="Noto Sans"/>
              </a:rPr>
              <a:t>Over 50 individuals </a:t>
            </a:r>
            <a:r>
              <a:rPr lang="en-US" sz="1600" b="0" i="0" u="none" strike="noStrike" dirty="0">
                <a:solidFill>
                  <a:srgbClr val="374041"/>
                </a:solidFill>
                <a:effectLst/>
                <a:latin typeface="Noto Sans"/>
                <a:ea typeface="Noto Sans"/>
                <a:cs typeface="Noto Sans"/>
              </a:rPr>
              <a:t>have been matched with</a:t>
            </a:r>
            <a:r>
              <a:rPr lang="en-US" sz="1600" dirty="0">
                <a:solidFill>
                  <a:srgbClr val="374041"/>
                </a:solidFill>
                <a:latin typeface="Noto Sans"/>
                <a:ea typeface="Noto Sans"/>
                <a:cs typeface="Noto Sans"/>
              </a:rPr>
              <a:t> coaches and</a:t>
            </a:r>
            <a:r>
              <a:rPr lang="en-US" sz="1600" b="0" i="0" u="none" strike="noStrike" dirty="0">
                <a:solidFill>
                  <a:srgbClr val="374041"/>
                </a:solidFill>
                <a:effectLst/>
                <a:latin typeface="Noto Sans"/>
                <a:ea typeface="Noto Sans"/>
                <a:cs typeface="Noto Sans"/>
              </a:rPr>
              <a:t> have benefitted from our </a:t>
            </a:r>
            <a:r>
              <a:rPr lang="en-US" b="1" i="0" u="none" strike="noStrike" dirty="0">
                <a:solidFill>
                  <a:srgbClr val="374041"/>
                </a:solidFill>
                <a:effectLst/>
                <a:latin typeface="Noto Sans"/>
                <a:ea typeface="Noto Sans"/>
                <a:cs typeface="Noto Sans"/>
              </a:rPr>
              <a:t>coaching programmes</a:t>
            </a:r>
            <a:endParaRPr lang="en-US" b="1" i="0" dirty="0">
              <a:solidFill>
                <a:srgbClr val="374041"/>
              </a:solidFill>
              <a:effectLst/>
              <a:latin typeface="Noto Sans"/>
              <a:ea typeface="Noto Sans"/>
              <a:cs typeface="Noto Sans"/>
            </a:endParaRPr>
          </a:p>
        </p:txBody>
      </p:sp>
      <p:sp>
        <p:nvSpPr>
          <p:cNvPr id="8" name="TextBox 7">
            <a:extLst>
              <a:ext uri="{FF2B5EF4-FFF2-40B4-BE49-F238E27FC236}">
                <a16:creationId xmlns:a16="http://schemas.microsoft.com/office/drawing/2014/main" id="{739624AC-6C45-DFC5-B892-69A887093B59}"/>
              </a:ext>
            </a:extLst>
          </p:cNvPr>
          <p:cNvSpPr txBox="1"/>
          <p:nvPr/>
        </p:nvSpPr>
        <p:spPr>
          <a:xfrm>
            <a:off x="5753867" y="4885916"/>
            <a:ext cx="2955851" cy="1446550"/>
          </a:xfrm>
          <a:prstGeom prst="rect">
            <a:avLst/>
          </a:prstGeom>
          <a:noFill/>
        </p:spPr>
        <p:txBody>
          <a:bodyPr wrap="square">
            <a:spAutoFit/>
          </a:bodyPr>
          <a:lstStyle/>
          <a:p>
            <a:pPr algn="l" rtl="0" fontAlgn="base"/>
            <a:r>
              <a:rPr lang="en-US" sz="1800" b="1" i="0" u="none" strike="noStrike">
                <a:solidFill>
                  <a:srgbClr val="374041"/>
                </a:solidFill>
                <a:effectLst/>
                <a:latin typeface="Noto Sans" panose="020B0502040504020204" pitchFamily="34" charset="0"/>
              </a:rPr>
              <a:t>150 pairs</a:t>
            </a:r>
            <a:r>
              <a:rPr lang="en-US" sz="1600" b="0" i="0" u="none" strike="noStrike">
                <a:solidFill>
                  <a:srgbClr val="374041"/>
                </a:solidFill>
                <a:effectLst/>
                <a:latin typeface="Noto Sans" panose="020B0502040504020204" pitchFamily="34" charset="0"/>
              </a:rPr>
              <a:t> have been matched through the </a:t>
            </a:r>
            <a:r>
              <a:rPr lang="en-US" b="1">
                <a:solidFill>
                  <a:srgbClr val="374041"/>
                </a:solidFill>
                <a:latin typeface="Noto Sans" panose="020B0502040504020204" pitchFamily="34" charset="0"/>
              </a:rPr>
              <a:t>A</a:t>
            </a:r>
            <a:r>
              <a:rPr lang="en-US" sz="1800" b="1" i="0" u="none" strike="noStrike">
                <a:solidFill>
                  <a:srgbClr val="374041"/>
                </a:solidFill>
                <a:effectLst/>
                <a:latin typeface="Noto Sans" panose="020B0502040504020204" pitchFamily="34" charset="0"/>
              </a:rPr>
              <a:t>cross </a:t>
            </a:r>
            <a:r>
              <a:rPr lang="en-US" sz="1800" b="1" i="0" u="none" strike="noStrike" err="1">
                <a:solidFill>
                  <a:srgbClr val="374041"/>
                </a:solidFill>
                <a:effectLst/>
                <a:latin typeface="Noto Sans" panose="020B0502040504020204" pitchFamily="34" charset="0"/>
              </a:rPr>
              <a:t>Organisational</a:t>
            </a:r>
            <a:r>
              <a:rPr lang="en-US" sz="1800" b="1" i="0" u="none" strike="noStrike">
                <a:solidFill>
                  <a:srgbClr val="374041"/>
                </a:solidFill>
                <a:effectLst/>
                <a:latin typeface="Noto Sans" panose="020B0502040504020204" pitchFamily="34" charset="0"/>
              </a:rPr>
              <a:t> </a:t>
            </a:r>
          </a:p>
          <a:p>
            <a:pPr algn="l" rtl="0" fontAlgn="base"/>
            <a:r>
              <a:rPr lang="en-US" sz="1800" b="1" i="0" u="none" strike="noStrike">
                <a:solidFill>
                  <a:srgbClr val="374041"/>
                </a:solidFill>
                <a:effectLst/>
                <a:latin typeface="Noto Sans" panose="020B0502040504020204" pitchFamily="34" charset="0"/>
              </a:rPr>
              <a:t>Mentorship Programme</a:t>
            </a:r>
          </a:p>
          <a:p>
            <a:pPr algn="l" rtl="0" fontAlgn="base"/>
            <a:r>
              <a:rPr lang="en-US" sz="1800" b="1" i="0" u="none" strike="noStrike">
                <a:solidFill>
                  <a:srgbClr val="374041"/>
                </a:solidFill>
                <a:effectLst/>
                <a:latin typeface="Noto Sans" panose="020B0502040504020204" pitchFamily="34" charset="0"/>
              </a:rPr>
              <a:t>(AOMP)</a:t>
            </a:r>
            <a:r>
              <a:rPr lang="en-US" sz="1800" b="0" i="0">
                <a:solidFill>
                  <a:srgbClr val="374041"/>
                </a:solidFill>
                <a:effectLst/>
                <a:latin typeface="Noto Sans" panose="020B0502040504020204" pitchFamily="34" charset="0"/>
              </a:rPr>
              <a:t>​</a:t>
            </a:r>
            <a:endParaRPr lang="en-US" b="0" i="0">
              <a:solidFill>
                <a:srgbClr val="374041"/>
              </a:solidFill>
              <a:effectLst/>
              <a:latin typeface="Arial" panose="020B0604020202020204" pitchFamily="34" charset="0"/>
            </a:endParaRPr>
          </a:p>
        </p:txBody>
      </p:sp>
      <p:sp>
        <p:nvSpPr>
          <p:cNvPr id="10" name="TextBox 9">
            <a:extLst>
              <a:ext uri="{FF2B5EF4-FFF2-40B4-BE49-F238E27FC236}">
                <a16:creationId xmlns:a16="http://schemas.microsoft.com/office/drawing/2014/main" id="{84F1FBEE-37CE-7FF4-04DA-C8834FA286F7}"/>
              </a:ext>
            </a:extLst>
          </p:cNvPr>
          <p:cNvSpPr txBox="1"/>
          <p:nvPr/>
        </p:nvSpPr>
        <p:spPr>
          <a:xfrm>
            <a:off x="369244" y="5772197"/>
            <a:ext cx="5209116" cy="646331"/>
          </a:xfrm>
          <a:prstGeom prst="rect">
            <a:avLst/>
          </a:prstGeom>
          <a:noFill/>
        </p:spPr>
        <p:txBody>
          <a:bodyPr wrap="square">
            <a:spAutoFit/>
          </a:bodyPr>
          <a:lstStyle/>
          <a:p>
            <a:pPr algn="l" rtl="0" fontAlgn="base"/>
            <a:r>
              <a:rPr lang="en-US" sz="1600" b="0" i="0" u="none" strike="noStrike" dirty="0">
                <a:solidFill>
                  <a:srgbClr val="374041"/>
                </a:solidFill>
                <a:effectLst/>
                <a:latin typeface="Noto Sans" panose="020B0502040504020204" pitchFamily="34" charset="0"/>
              </a:rPr>
              <a:t>Established a </a:t>
            </a:r>
            <a:r>
              <a:rPr lang="en-US" b="1" i="0" u="none" strike="noStrike" dirty="0">
                <a:solidFill>
                  <a:srgbClr val="374041"/>
                </a:solidFill>
                <a:effectLst/>
                <a:latin typeface="Noto Sans" panose="020B0502040504020204" pitchFamily="34" charset="0"/>
              </a:rPr>
              <a:t>Women in Leadership Network </a:t>
            </a:r>
            <a:r>
              <a:rPr lang="en-US" sz="1600" b="0" i="0" u="none" strike="noStrike" dirty="0">
                <a:solidFill>
                  <a:srgbClr val="374041"/>
                </a:solidFill>
                <a:effectLst/>
                <a:latin typeface="Noto Sans" panose="020B0502040504020204" pitchFamily="34" charset="0"/>
              </a:rPr>
              <a:t>which now has </a:t>
            </a:r>
            <a:r>
              <a:rPr lang="en-US" b="1" i="0" u="none" strike="noStrike" dirty="0">
                <a:solidFill>
                  <a:srgbClr val="374041"/>
                </a:solidFill>
                <a:effectLst/>
                <a:latin typeface="Noto Sans" panose="020B0502040504020204" pitchFamily="34" charset="0"/>
              </a:rPr>
              <a:t>over 200 members</a:t>
            </a:r>
            <a:endParaRPr lang="en-US" sz="1600" b="1" i="0" dirty="0">
              <a:solidFill>
                <a:srgbClr val="374041"/>
              </a:solidFill>
              <a:effectLst/>
              <a:latin typeface="Arial" panose="020B0604020202020204" pitchFamily="34" charset="0"/>
            </a:endParaRPr>
          </a:p>
        </p:txBody>
      </p:sp>
      <p:sp>
        <p:nvSpPr>
          <p:cNvPr id="22" name="TextBox 21">
            <a:extLst>
              <a:ext uri="{FF2B5EF4-FFF2-40B4-BE49-F238E27FC236}">
                <a16:creationId xmlns:a16="http://schemas.microsoft.com/office/drawing/2014/main" id="{1128ACEE-C743-842C-0088-4B6757DC5067}"/>
              </a:ext>
            </a:extLst>
          </p:cNvPr>
          <p:cNvSpPr txBox="1"/>
          <p:nvPr/>
        </p:nvSpPr>
        <p:spPr>
          <a:xfrm>
            <a:off x="369245" y="3513386"/>
            <a:ext cx="4860436" cy="1200329"/>
          </a:xfrm>
          <a:prstGeom prst="rect">
            <a:avLst/>
          </a:prstGeom>
          <a:noFill/>
        </p:spPr>
        <p:txBody>
          <a:bodyPr wrap="square">
            <a:spAutoFit/>
          </a:bodyPr>
          <a:lstStyle/>
          <a:p>
            <a:r>
              <a:rPr lang="en-GB" sz="1600" dirty="0">
                <a:latin typeface="Noto Sans" panose="020B0502040504020204" pitchFamily="34" charset="0"/>
                <a:ea typeface="Noto Sans" panose="020B0502040504020204" pitchFamily="34" charset="0"/>
                <a:cs typeface="Noto Sans" panose="020B0502040504020204" pitchFamily="34" charset="0"/>
              </a:rPr>
              <a:t>In collaboration with </a:t>
            </a:r>
            <a:r>
              <a:rPr lang="en-GB" b="1" i="0" dirty="0">
                <a:effectLst/>
                <a:latin typeface="Noto Sans" panose="020B0502040504020204" pitchFamily="34" charset="0"/>
                <a:ea typeface="Noto Sans" panose="020B0502040504020204" pitchFamily="34" charset="0"/>
                <a:cs typeface="Noto Sans" panose="020B0502040504020204" pitchFamily="34" charset="0"/>
              </a:rPr>
              <a:t>Paediatric Blast Injury Partnership, </a:t>
            </a:r>
            <a:r>
              <a:rPr lang="en-GB" sz="1600" i="0" dirty="0">
                <a:effectLst/>
                <a:latin typeface="Noto Sans" panose="020B0502040504020204" pitchFamily="34" charset="0"/>
                <a:ea typeface="Noto Sans" panose="020B0502040504020204" pitchFamily="34" charset="0"/>
                <a:cs typeface="Noto Sans" panose="020B0502040504020204" pitchFamily="34" charset="0"/>
              </a:rPr>
              <a:t>we</a:t>
            </a:r>
            <a:r>
              <a:rPr lang="en-GB" sz="1600" b="1" i="0" dirty="0">
                <a:effectLst/>
                <a:latin typeface="Noto Sans" panose="020B0502040504020204" pitchFamily="34" charset="0"/>
                <a:ea typeface="Noto Sans" panose="020B0502040504020204" pitchFamily="34" charset="0"/>
                <a:cs typeface="Noto Sans" panose="020B0502040504020204" pitchFamily="34" charset="0"/>
              </a:rPr>
              <a:t> </a:t>
            </a:r>
            <a:r>
              <a:rPr lang="en-GB" sz="1600" b="0" i="0" dirty="0">
                <a:effectLst/>
                <a:latin typeface="Noto Sans" panose="020B0502040504020204" pitchFamily="34" charset="0"/>
                <a:ea typeface="Noto Sans" panose="020B0502040504020204" pitchFamily="34" charset="0"/>
                <a:cs typeface="Noto Sans" panose="020B0502040504020204" pitchFamily="34" charset="0"/>
              </a:rPr>
              <a:t>d</a:t>
            </a:r>
            <a:r>
              <a:rPr lang="en-GB" sz="1600" dirty="0">
                <a:latin typeface="Noto Sans" panose="020B0502040504020204" pitchFamily="34" charset="0"/>
                <a:ea typeface="Noto Sans" panose="020B0502040504020204" pitchFamily="34" charset="0"/>
                <a:cs typeface="Noto Sans" panose="020B0502040504020204" pitchFamily="34" charset="0"/>
              </a:rPr>
              <a:t>eveloped a webpage for their webinar series on </a:t>
            </a:r>
            <a:r>
              <a:rPr lang="en-GB" b="1" dirty="0">
                <a:latin typeface="Noto Sans" panose="020B0502040504020204" pitchFamily="34" charset="0"/>
                <a:ea typeface="Noto Sans" panose="020B0502040504020204" pitchFamily="34" charset="0"/>
                <a:cs typeface="Noto Sans" panose="020B0502040504020204" pitchFamily="34" charset="0"/>
              </a:rPr>
              <a:t>m</a:t>
            </a:r>
            <a:r>
              <a:rPr lang="en-GB" b="1" i="0" u="none" strike="noStrike" dirty="0">
                <a:effectLst/>
                <a:latin typeface="Noto Sans" panose="020B0502040504020204" pitchFamily="34" charset="0"/>
                <a:ea typeface="Noto Sans" panose="020B0502040504020204" pitchFamily="34" charset="0"/>
                <a:cs typeface="Noto Sans" panose="020B0502040504020204" pitchFamily="34" charset="0"/>
              </a:rPr>
              <a:t>anagement of Paediatric Blast Injuries</a:t>
            </a:r>
            <a:endParaRPr lang="en-GB" sz="16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24" name="TextBox 23">
            <a:extLst>
              <a:ext uri="{FF2B5EF4-FFF2-40B4-BE49-F238E27FC236}">
                <a16:creationId xmlns:a16="http://schemas.microsoft.com/office/drawing/2014/main" id="{F41FF404-5A5D-9FD1-52B6-73FC3BA38FBB}"/>
              </a:ext>
            </a:extLst>
          </p:cNvPr>
          <p:cNvSpPr txBox="1"/>
          <p:nvPr/>
        </p:nvSpPr>
        <p:spPr>
          <a:xfrm>
            <a:off x="369244" y="4790079"/>
            <a:ext cx="4765241" cy="892552"/>
          </a:xfrm>
          <a:prstGeom prst="rect">
            <a:avLst/>
          </a:prstGeom>
          <a:noFill/>
        </p:spPr>
        <p:txBody>
          <a:bodyPr wrap="square">
            <a:spAutoFit/>
          </a:bodyPr>
          <a:lstStyle/>
          <a:p>
            <a:pPr algn="l" rtl="0" fontAlgn="base"/>
            <a:r>
              <a:rPr lang="en-GB" sz="1600" b="0" i="0" u="none" strike="noStrike">
                <a:solidFill>
                  <a:srgbClr val="374041"/>
                </a:solidFill>
                <a:effectLst/>
                <a:latin typeface="Noto Sans" panose="020B0502040504020204" pitchFamily="34" charset="0"/>
              </a:rPr>
              <a:t>Worked with the </a:t>
            </a:r>
            <a:r>
              <a:rPr lang="en-GB" b="1" i="0" u="none" strike="noStrike">
                <a:solidFill>
                  <a:srgbClr val="374041"/>
                </a:solidFill>
                <a:effectLst/>
                <a:latin typeface="Noto Sans" panose="020B0502040504020204" pitchFamily="34" charset="0"/>
              </a:rPr>
              <a:t>MHPSS Collaborative </a:t>
            </a:r>
            <a:r>
              <a:rPr lang="en-GB" sz="1600" b="0" i="0" u="none" strike="noStrike">
                <a:solidFill>
                  <a:srgbClr val="374041"/>
                </a:solidFill>
                <a:effectLst/>
                <a:latin typeface="Noto Sans" panose="020B0502040504020204" pitchFamily="34" charset="0"/>
              </a:rPr>
              <a:t>to develop a course on Kaya, accessed by </a:t>
            </a:r>
            <a:r>
              <a:rPr lang="en-GB" b="1" i="0" u="none" strike="noStrike">
                <a:solidFill>
                  <a:srgbClr val="374041"/>
                </a:solidFill>
                <a:effectLst/>
                <a:latin typeface="Noto Sans" panose="020B0502040504020204" pitchFamily="34" charset="0"/>
              </a:rPr>
              <a:t>more than 1,800 learners</a:t>
            </a:r>
            <a:endParaRPr lang="en-GB" sz="1600" b="1" i="0">
              <a:solidFill>
                <a:srgbClr val="374041"/>
              </a:solidFill>
              <a:effectLst/>
              <a:latin typeface="Segoe UI" panose="020B0502040204020203" pitchFamily="34" charset="0"/>
            </a:endParaRPr>
          </a:p>
        </p:txBody>
      </p:sp>
      <p:sp>
        <p:nvSpPr>
          <p:cNvPr id="25" name="TextBox 24">
            <a:extLst>
              <a:ext uri="{FF2B5EF4-FFF2-40B4-BE49-F238E27FC236}">
                <a16:creationId xmlns:a16="http://schemas.microsoft.com/office/drawing/2014/main" id="{A6FE9500-FF45-1A7E-F50D-EA096D44042D}"/>
              </a:ext>
            </a:extLst>
          </p:cNvPr>
          <p:cNvSpPr txBox="1"/>
          <p:nvPr/>
        </p:nvSpPr>
        <p:spPr>
          <a:xfrm>
            <a:off x="8739469" y="2506763"/>
            <a:ext cx="2982025" cy="1323439"/>
          </a:xfrm>
          <a:prstGeom prst="rect">
            <a:avLst/>
          </a:prstGeom>
          <a:noFill/>
        </p:spPr>
        <p:txBody>
          <a:bodyPr wrap="square">
            <a:spAutoFit/>
          </a:bodyPr>
          <a:lstStyle/>
          <a:p>
            <a:pPr algn="l" rtl="0" fontAlgn="base"/>
            <a:r>
              <a:rPr lang="en-US" sz="1600" i="0" dirty="0">
                <a:solidFill>
                  <a:srgbClr val="374041"/>
                </a:solidFill>
                <a:effectLst/>
                <a:latin typeface="Noto Sans" panose="020B0502040504020204" pitchFamily="34" charset="0"/>
              </a:rPr>
              <a:t>In partnership </a:t>
            </a:r>
            <a:r>
              <a:rPr lang="en-US" sz="1600" b="1" i="0" dirty="0" err="1">
                <a:solidFill>
                  <a:srgbClr val="374041"/>
                </a:solidFill>
                <a:effectLst/>
                <a:latin typeface="Noto Sans" panose="020B0502040504020204" pitchFamily="34" charset="0"/>
              </a:rPr>
              <a:t>Klon</a:t>
            </a:r>
            <a:r>
              <a:rPr lang="en-US" sz="1600" b="1" i="0" dirty="0">
                <a:solidFill>
                  <a:srgbClr val="374041"/>
                </a:solidFill>
                <a:effectLst/>
                <a:latin typeface="Noto Sans" panose="020B0502040504020204" pitchFamily="34" charset="0"/>
              </a:rPr>
              <a:t> </a:t>
            </a:r>
            <a:r>
              <a:rPr lang="en-US" sz="1600" b="1" i="0" dirty="0" err="1">
                <a:solidFill>
                  <a:srgbClr val="374041"/>
                </a:solidFill>
                <a:effectLst/>
                <a:latin typeface="Noto Sans" panose="020B0502040504020204" pitchFamily="34" charset="0"/>
              </a:rPr>
              <a:t>Jawor</a:t>
            </a:r>
            <a:r>
              <a:rPr lang="en-US" sz="1600" b="1" i="0" dirty="0">
                <a:solidFill>
                  <a:srgbClr val="374041"/>
                </a:solidFill>
                <a:effectLst/>
                <a:latin typeface="Noto Sans" panose="020B0502040504020204" pitchFamily="34" charset="0"/>
              </a:rPr>
              <a:t> </a:t>
            </a:r>
            <a:r>
              <a:rPr lang="en-US" sz="1600" i="0" dirty="0">
                <a:solidFill>
                  <a:srgbClr val="374041"/>
                </a:solidFill>
                <a:effectLst/>
                <a:latin typeface="Noto Sans" panose="020B0502040504020204" pitchFamily="34" charset="0"/>
              </a:rPr>
              <a:t>we are mapping organisations in Poland tha</a:t>
            </a:r>
            <a:r>
              <a:rPr lang="en-US" sz="1600" dirty="0">
                <a:solidFill>
                  <a:srgbClr val="374041"/>
                </a:solidFill>
                <a:latin typeface="Noto Sans" panose="020B0502040504020204" pitchFamily="34" charset="0"/>
              </a:rPr>
              <a:t>t has responded to the Ukraine crisis. </a:t>
            </a:r>
            <a:endParaRPr lang="en-US" sz="1600" b="1" i="0" dirty="0">
              <a:solidFill>
                <a:srgbClr val="374041"/>
              </a:solidFill>
              <a:effectLst/>
              <a:latin typeface="Arial" panose="020B0604020202020204" pitchFamily="34" charset="0"/>
            </a:endParaRPr>
          </a:p>
        </p:txBody>
      </p:sp>
      <p:sp>
        <p:nvSpPr>
          <p:cNvPr id="26" name="TextBox 25">
            <a:extLst>
              <a:ext uri="{FF2B5EF4-FFF2-40B4-BE49-F238E27FC236}">
                <a16:creationId xmlns:a16="http://schemas.microsoft.com/office/drawing/2014/main" id="{5216D937-55A1-0864-81E2-B14A08C86534}"/>
              </a:ext>
            </a:extLst>
          </p:cNvPr>
          <p:cNvSpPr txBox="1"/>
          <p:nvPr/>
        </p:nvSpPr>
        <p:spPr>
          <a:xfrm>
            <a:off x="8739469" y="4778195"/>
            <a:ext cx="2982025" cy="1323439"/>
          </a:xfrm>
          <a:prstGeom prst="rect">
            <a:avLst/>
          </a:prstGeom>
          <a:noFill/>
        </p:spPr>
        <p:txBody>
          <a:bodyPr wrap="square">
            <a:spAutoFit/>
          </a:bodyPr>
          <a:lstStyle/>
          <a:p>
            <a:r>
              <a:rPr lang="en-US" sz="1600" dirty="0">
                <a:latin typeface="Noto Sans" panose="020B0502040504020204" pitchFamily="34" charset="0"/>
                <a:ea typeface="Noto Sans" panose="020B0502040504020204" pitchFamily="34" charset="0"/>
                <a:cs typeface="Noto Sans" panose="020B0502040504020204" pitchFamily="34" charset="0"/>
              </a:rPr>
              <a:t>Have partnered with </a:t>
            </a:r>
            <a:r>
              <a:rPr lang="en-US" sz="1600" b="1" dirty="0">
                <a:latin typeface="Noto Sans" panose="020B0502040504020204" pitchFamily="34" charset="0"/>
                <a:ea typeface="Noto Sans" panose="020B0502040504020204" pitchFamily="34" charset="0"/>
                <a:cs typeface="Noto Sans" panose="020B0502040504020204" pitchFamily="34" charset="0"/>
              </a:rPr>
              <a:t>Ashoka Poland </a:t>
            </a:r>
            <a:r>
              <a:rPr lang="en-US" sz="1600" dirty="0">
                <a:latin typeface="Noto Sans" panose="020B0502040504020204" pitchFamily="34" charset="0"/>
                <a:ea typeface="Noto Sans" panose="020B0502040504020204" pitchFamily="34" charset="0"/>
                <a:cs typeface="Noto Sans" panose="020B0502040504020204" pitchFamily="34" charset="0"/>
              </a:rPr>
              <a:t>to develop leadership skills in young people impacted by crisis or supporting the response.</a:t>
            </a:r>
            <a:endParaRPr lang="en-GB" sz="1600" dirty="0">
              <a:latin typeface="Noto Sans" panose="020B0502040504020204" pitchFamily="34" charset="0"/>
              <a:ea typeface="Noto Sans" panose="020B0502040504020204" pitchFamily="34" charset="0"/>
              <a:cs typeface="Noto Sans" panose="020B0502040504020204" pitchFamily="34" charset="0"/>
            </a:endParaRPr>
          </a:p>
        </p:txBody>
      </p:sp>
      <p:sp>
        <p:nvSpPr>
          <p:cNvPr id="27" name="TextBox 26">
            <a:extLst>
              <a:ext uri="{FF2B5EF4-FFF2-40B4-BE49-F238E27FC236}">
                <a16:creationId xmlns:a16="http://schemas.microsoft.com/office/drawing/2014/main" id="{E4257DD7-17BF-AA16-1198-730495FADC58}"/>
              </a:ext>
            </a:extLst>
          </p:cNvPr>
          <p:cNvSpPr txBox="1"/>
          <p:nvPr/>
        </p:nvSpPr>
        <p:spPr>
          <a:xfrm>
            <a:off x="369244" y="2489967"/>
            <a:ext cx="4618045" cy="923330"/>
          </a:xfrm>
          <a:prstGeom prst="rect">
            <a:avLst/>
          </a:prstGeom>
          <a:noFill/>
        </p:spPr>
        <p:txBody>
          <a:bodyPr wrap="square" lIns="91440" tIns="45720" rIns="91440" bIns="45720" anchor="t">
            <a:spAutoFit/>
          </a:bodyPr>
          <a:lstStyle/>
          <a:p>
            <a:r>
              <a:rPr lang="en-US" sz="1600" b="0" i="0" dirty="0">
                <a:effectLst/>
                <a:latin typeface="Noto Sans"/>
                <a:ea typeface="Noto Sans"/>
                <a:cs typeface="Noto Sans"/>
              </a:rPr>
              <a:t>Developed a </a:t>
            </a:r>
            <a:r>
              <a:rPr lang="en-US" b="1" dirty="0">
                <a:solidFill>
                  <a:schemeClr val="tx2"/>
                </a:solidFill>
                <a:latin typeface="Noto Sans"/>
                <a:ea typeface="Noto Sans"/>
                <a:cs typeface="Noto Sans"/>
                <a:hlinkClick r:id="rId2">
                  <a:extLst>
                    <a:ext uri="{A12FA001-AC4F-418D-AE19-62706E023703}">
                      <ahyp:hlinkClr xmlns:ahyp="http://schemas.microsoft.com/office/drawing/2018/hyperlinkcolor" val="tx"/>
                    </a:ext>
                  </a:extLst>
                </a:hlinkClick>
              </a:rPr>
              <a:t>Response Learning Hub</a:t>
            </a:r>
            <a:r>
              <a:rPr lang="en-US" b="1" dirty="0">
                <a:solidFill>
                  <a:schemeClr val="tx2"/>
                </a:solidFill>
                <a:latin typeface="Noto Sans"/>
                <a:ea typeface="Noto Sans"/>
                <a:cs typeface="Noto Sans"/>
              </a:rPr>
              <a:t>, </a:t>
            </a:r>
            <a:r>
              <a:rPr lang="en-US" sz="1600" b="0" i="0" dirty="0">
                <a:effectLst/>
                <a:latin typeface="Noto Sans"/>
                <a:ea typeface="Noto Sans"/>
                <a:cs typeface="Noto Sans"/>
              </a:rPr>
              <a:t>with </a:t>
            </a:r>
            <a:r>
              <a:rPr lang="en-US" b="1" i="0" dirty="0">
                <a:effectLst/>
                <a:latin typeface="Noto Sans"/>
                <a:ea typeface="Noto Sans"/>
                <a:cs typeface="Noto Sans"/>
              </a:rPr>
              <a:t>3,884 users </a:t>
            </a:r>
            <a:r>
              <a:rPr lang="en-US" sz="1600" b="0" i="0" dirty="0">
                <a:effectLst/>
                <a:latin typeface="Noto Sans"/>
                <a:ea typeface="Noto Sans"/>
                <a:cs typeface="Noto Sans"/>
              </a:rPr>
              <a:t>(7,394 views) from </a:t>
            </a:r>
            <a:r>
              <a:rPr lang="en-US" sz="1600" b="1" i="0" dirty="0">
                <a:effectLst/>
                <a:latin typeface="Noto Sans"/>
                <a:ea typeface="Noto Sans"/>
                <a:cs typeface="Noto Sans"/>
              </a:rPr>
              <a:t>Ukraine</a:t>
            </a:r>
            <a:r>
              <a:rPr lang="en-US" sz="1600" b="0" i="0" dirty="0">
                <a:effectLst/>
                <a:latin typeface="Noto Sans"/>
                <a:ea typeface="Noto Sans"/>
                <a:cs typeface="Noto Sans"/>
              </a:rPr>
              <a:t> and </a:t>
            </a:r>
            <a:r>
              <a:rPr lang="en-US" b="1" i="0" dirty="0">
                <a:effectLst/>
                <a:latin typeface="Noto Sans"/>
                <a:ea typeface="Noto Sans"/>
                <a:cs typeface="Noto Sans"/>
              </a:rPr>
              <a:t>613 users </a:t>
            </a:r>
            <a:r>
              <a:rPr lang="en-US" sz="1600" b="0" i="0" dirty="0">
                <a:effectLst/>
                <a:latin typeface="Noto Sans"/>
                <a:ea typeface="Noto Sans"/>
                <a:cs typeface="Noto Sans"/>
              </a:rPr>
              <a:t>(2,191 views) from </a:t>
            </a:r>
            <a:r>
              <a:rPr lang="en-US" sz="1600" b="1" i="0" dirty="0">
                <a:effectLst/>
                <a:latin typeface="Noto Sans"/>
                <a:ea typeface="Noto Sans"/>
                <a:cs typeface="Noto Sans"/>
              </a:rPr>
              <a:t>Poland</a:t>
            </a:r>
            <a:r>
              <a:rPr lang="en-US" sz="1600" b="0" i="0" dirty="0">
                <a:effectLst/>
                <a:latin typeface="Noto Sans"/>
                <a:ea typeface="Noto Sans"/>
                <a:cs typeface="Noto Sans"/>
              </a:rPr>
              <a:t>*</a:t>
            </a:r>
          </a:p>
        </p:txBody>
      </p:sp>
      <p:cxnSp>
        <p:nvCxnSpPr>
          <p:cNvPr id="29" name="Straight Connector 28">
            <a:extLst>
              <a:ext uri="{FF2B5EF4-FFF2-40B4-BE49-F238E27FC236}">
                <a16:creationId xmlns:a16="http://schemas.microsoft.com/office/drawing/2014/main" id="{A41E121A-3008-8438-8FAF-EFCF26B0F157}"/>
              </a:ext>
            </a:extLst>
          </p:cNvPr>
          <p:cNvCxnSpPr>
            <a:cxnSpLocks/>
          </p:cNvCxnSpPr>
          <p:nvPr/>
        </p:nvCxnSpPr>
        <p:spPr>
          <a:xfrm>
            <a:off x="5732449" y="2489967"/>
            <a:ext cx="347" cy="3962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0AFECE-FC54-A096-FC96-88E1DEF52774}"/>
              </a:ext>
            </a:extLst>
          </p:cNvPr>
          <p:cNvCxnSpPr>
            <a:cxnSpLocks/>
          </p:cNvCxnSpPr>
          <p:nvPr/>
        </p:nvCxnSpPr>
        <p:spPr>
          <a:xfrm>
            <a:off x="8709718" y="2477472"/>
            <a:ext cx="347" cy="3962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BEFCAC5-B66D-837C-2E29-6AB26EA6ACCC}"/>
              </a:ext>
            </a:extLst>
          </p:cNvPr>
          <p:cNvCxnSpPr>
            <a:cxnSpLocks/>
          </p:cNvCxnSpPr>
          <p:nvPr/>
        </p:nvCxnSpPr>
        <p:spPr>
          <a:xfrm flipV="1">
            <a:off x="440310" y="3455859"/>
            <a:ext cx="5292139" cy="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8971B3-BDB4-220E-4F5F-6A9E82643F6A}"/>
              </a:ext>
            </a:extLst>
          </p:cNvPr>
          <p:cNvCxnSpPr>
            <a:cxnSpLocks/>
          </p:cNvCxnSpPr>
          <p:nvPr/>
        </p:nvCxnSpPr>
        <p:spPr>
          <a:xfrm flipV="1">
            <a:off x="451421" y="4757346"/>
            <a:ext cx="5292139" cy="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197921-F9BA-C5BF-A832-FB6869BAF64B}"/>
              </a:ext>
            </a:extLst>
          </p:cNvPr>
          <p:cNvCxnSpPr>
            <a:cxnSpLocks/>
          </p:cNvCxnSpPr>
          <p:nvPr/>
        </p:nvCxnSpPr>
        <p:spPr>
          <a:xfrm flipV="1">
            <a:off x="440309" y="5735951"/>
            <a:ext cx="5292139" cy="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C20B350-13B0-7AD8-A49D-8AF529F20DED}"/>
              </a:ext>
            </a:extLst>
          </p:cNvPr>
          <p:cNvCxnSpPr>
            <a:cxnSpLocks/>
          </p:cNvCxnSpPr>
          <p:nvPr/>
        </p:nvCxnSpPr>
        <p:spPr>
          <a:xfrm flipV="1">
            <a:off x="5732448" y="4724357"/>
            <a:ext cx="5899571" cy="31967"/>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Graphic 39" descr="Two Men with solid fill">
            <a:extLst>
              <a:ext uri="{FF2B5EF4-FFF2-40B4-BE49-F238E27FC236}">
                <a16:creationId xmlns:a16="http://schemas.microsoft.com/office/drawing/2014/main" id="{DC7C714F-7D3E-5FC0-30FD-25823A4C0F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5042" y="3484314"/>
            <a:ext cx="1229401" cy="1229401"/>
          </a:xfrm>
          <a:prstGeom prst="rect">
            <a:avLst/>
          </a:prstGeom>
        </p:spPr>
      </p:pic>
      <p:pic>
        <p:nvPicPr>
          <p:cNvPr id="42" name="Graphic 41" descr="Remote learning language with solid fill">
            <a:extLst>
              <a:ext uri="{FF2B5EF4-FFF2-40B4-BE49-F238E27FC236}">
                <a16:creationId xmlns:a16="http://schemas.microsoft.com/office/drawing/2014/main" id="{16AC1450-9007-1355-B994-0856BD99DD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7285" y="2461202"/>
            <a:ext cx="914400" cy="914400"/>
          </a:xfrm>
          <a:prstGeom prst="rect">
            <a:avLst/>
          </a:prstGeom>
        </p:spPr>
      </p:pic>
      <p:pic>
        <p:nvPicPr>
          <p:cNvPr id="44" name="Graphic 43" descr="Internet with solid fill">
            <a:extLst>
              <a:ext uri="{FF2B5EF4-FFF2-40B4-BE49-F238E27FC236}">
                <a16:creationId xmlns:a16="http://schemas.microsoft.com/office/drawing/2014/main" id="{00366917-0B11-4E40-9198-78E635A732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1651" y="4793730"/>
            <a:ext cx="914400" cy="914400"/>
          </a:xfrm>
          <a:prstGeom prst="rect">
            <a:avLst/>
          </a:prstGeom>
        </p:spPr>
      </p:pic>
      <p:pic>
        <p:nvPicPr>
          <p:cNvPr id="6" name="Graphic 5" descr="Hospital with solid fill">
            <a:extLst>
              <a:ext uri="{FF2B5EF4-FFF2-40B4-BE49-F238E27FC236}">
                <a16:creationId xmlns:a16="http://schemas.microsoft.com/office/drawing/2014/main" id="{8FB4CED1-DE66-6FA5-A366-4090207139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94870" y="3755175"/>
            <a:ext cx="989379" cy="989379"/>
          </a:xfrm>
          <a:prstGeom prst="rect">
            <a:avLst/>
          </a:prstGeom>
        </p:spPr>
      </p:pic>
    </p:spTree>
    <p:extLst>
      <p:ext uri="{BB962C8B-B14F-4D97-AF65-F5344CB8AC3E}">
        <p14:creationId xmlns:p14="http://schemas.microsoft.com/office/powerpoint/2010/main" val="155526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val 21"/>
          <p:cNvSpPr/>
          <p:nvPr/>
        </p:nvSpPr>
        <p:spPr>
          <a:xfrm>
            <a:off x="8172566" y="1523329"/>
            <a:ext cx="3372401" cy="3106424"/>
          </a:xfrm>
          <a:prstGeom prst="ellipse">
            <a:avLst/>
          </a:prstGeom>
          <a:solidFill>
            <a:schemeClr val="accent2"/>
          </a:solidFill>
          <a:ln w="12700">
            <a:solidFill>
              <a:srgbClr val="171B1B"/>
            </a:solidFill>
            <a:miter/>
          </a:ln>
        </p:spPr>
        <p:txBody>
          <a:bodyPr lIns="45719" rIns="45719" anchor="ctr"/>
          <a:lstStyle/>
          <a:p>
            <a:pPr algn="ctr">
              <a:defRPr>
                <a:solidFill>
                  <a:srgbClr val="FFFFFF"/>
                </a:solidFill>
              </a:defRPr>
            </a:pPr>
            <a:endParaRPr/>
          </a:p>
        </p:txBody>
      </p:sp>
      <p:sp>
        <p:nvSpPr>
          <p:cNvPr id="126" name="Oval 17"/>
          <p:cNvSpPr/>
          <p:nvPr/>
        </p:nvSpPr>
        <p:spPr>
          <a:xfrm>
            <a:off x="4536233" y="1380578"/>
            <a:ext cx="2886077" cy="2619377"/>
          </a:xfrm>
          <a:prstGeom prst="ellipse">
            <a:avLst/>
          </a:prstGeom>
          <a:solidFill>
            <a:schemeClr val="accent2"/>
          </a:solidFill>
          <a:ln w="12700">
            <a:solidFill>
              <a:srgbClr val="171B1B"/>
            </a:solidFill>
            <a:miter/>
          </a:ln>
        </p:spPr>
        <p:txBody>
          <a:bodyPr lIns="45719" rIns="45719" anchor="ctr"/>
          <a:lstStyle/>
          <a:p>
            <a:pPr algn="ctr">
              <a:defRPr>
                <a:solidFill>
                  <a:srgbClr val="FFFFFF"/>
                </a:solidFill>
              </a:defRPr>
            </a:pPr>
            <a:endParaRPr/>
          </a:p>
        </p:txBody>
      </p:sp>
      <p:sp>
        <p:nvSpPr>
          <p:cNvPr id="127" name="Slide Number Placeholder 4"/>
          <p:cNvSpPr txBox="1">
            <a:spLocks noGrp="1"/>
          </p:cNvSpPr>
          <p:nvPr>
            <p:ph type="sldNum" sz="quarter" idx="2"/>
          </p:nvPr>
        </p:nvSpPr>
        <p:spPr>
          <a:xfrm>
            <a:off x="11594493" y="6403551"/>
            <a:ext cx="127001"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128" name="TextBox 1"/>
          <p:cNvSpPr txBox="1"/>
          <p:nvPr/>
        </p:nvSpPr>
        <p:spPr>
          <a:xfrm>
            <a:off x="4614409" y="631371"/>
            <a:ext cx="3223261"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lvl1pPr>
          </a:lstStyle>
          <a:p>
            <a:r>
              <a:t>KEY AREAS OF FOCUS</a:t>
            </a:r>
          </a:p>
        </p:txBody>
      </p:sp>
      <p:sp>
        <p:nvSpPr>
          <p:cNvPr id="129" name="Oval 2"/>
          <p:cNvSpPr/>
          <p:nvPr/>
        </p:nvSpPr>
        <p:spPr>
          <a:xfrm>
            <a:off x="408346" y="1523329"/>
            <a:ext cx="3372400" cy="3106424"/>
          </a:xfrm>
          <a:prstGeom prst="ellipse">
            <a:avLst/>
          </a:prstGeom>
          <a:solidFill>
            <a:schemeClr val="accent2"/>
          </a:solidFill>
          <a:ln w="12700">
            <a:solidFill>
              <a:srgbClr val="171B1B"/>
            </a:solidFill>
            <a:miter/>
          </a:ln>
        </p:spPr>
        <p:txBody>
          <a:bodyPr lIns="45719" rIns="45719" anchor="ctr"/>
          <a:lstStyle/>
          <a:p>
            <a:pPr algn="ctr">
              <a:defRPr>
                <a:solidFill>
                  <a:srgbClr val="FFFFFF"/>
                </a:solidFill>
              </a:defRPr>
            </a:pPr>
            <a:endParaRPr/>
          </a:p>
        </p:txBody>
      </p:sp>
      <p:sp>
        <p:nvSpPr>
          <p:cNvPr id="130" name="TextBox 10"/>
          <p:cNvSpPr txBox="1"/>
          <p:nvPr/>
        </p:nvSpPr>
        <p:spPr>
          <a:xfrm>
            <a:off x="1123759" y="2049110"/>
            <a:ext cx="2432687" cy="2326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FFFFFF"/>
                </a:solidFill>
              </a:defRPr>
            </a:pPr>
            <a:r>
              <a:t>Improve understanding of transformative aspects of the response</a:t>
            </a:r>
          </a:p>
          <a:p>
            <a:pPr>
              <a:defRPr>
                <a:solidFill>
                  <a:srgbClr val="FFFFFF"/>
                </a:solidFill>
              </a:defRPr>
            </a:pPr>
            <a:r>
              <a:t>(RESEARCH PIECE)</a:t>
            </a:r>
          </a:p>
          <a:p>
            <a:pPr>
              <a:defRPr>
                <a:solidFill>
                  <a:srgbClr val="FFFFFF"/>
                </a:solidFill>
              </a:defRPr>
            </a:pPr>
            <a:r>
              <a:t>(LGBTQ + advisor)</a:t>
            </a:r>
          </a:p>
        </p:txBody>
      </p:sp>
      <p:sp>
        <p:nvSpPr>
          <p:cNvPr id="131" name="TextBox 11"/>
          <p:cNvSpPr txBox="1"/>
          <p:nvPr/>
        </p:nvSpPr>
        <p:spPr>
          <a:xfrm>
            <a:off x="5009696" y="1838131"/>
            <a:ext cx="2432686" cy="176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FFFFFF"/>
                </a:solidFill>
              </a:defRPr>
            </a:pPr>
            <a:r>
              <a:t>Equipt Local Technical Practiioners with new knowledge</a:t>
            </a:r>
          </a:p>
          <a:p>
            <a:pPr>
              <a:defRPr>
                <a:solidFill>
                  <a:srgbClr val="FFFFFF"/>
                </a:solidFill>
              </a:defRPr>
            </a:pPr>
            <a:endParaRPr/>
          </a:p>
          <a:p>
            <a:pPr>
              <a:defRPr>
                <a:solidFill>
                  <a:srgbClr val="FFFFFF"/>
                </a:solidFill>
              </a:defRPr>
            </a:pPr>
            <a:r>
              <a:t>(CPiE and EIE)</a:t>
            </a:r>
          </a:p>
        </p:txBody>
      </p:sp>
      <p:sp>
        <p:nvSpPr>
          <p:cNvPr id="132" name="TextBox 16"/>
          <p:cNvSpPr txBox="1"/>
          <p:nvPr/>
        </p:nvSpPr>
        <p:spPr>
          <a:xfrm>
            <a:off x="8739439" y="2076915"/>
            <a:ext cx="2432686" cy="176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FFFFFF"/>
                </a:solidFill>
              </a:defRPr>
            </a:pPr>
            <a:r>
              <a:t>Support resilience of Local Aid Responders - prepare for upcoming crisis</a:t>
            </a:r>
          </a:p>
          <a:p>
            <a:pPr>
              <a:defRPr>
                <a:solidFill>
                  <a:srgbClr val="FFFFFF"/>
                </a:solidFill>
              </a:defRPr>
            </a:pPr>
            <a:r>
              <a:t>(HOP and Sphere)</a:t>
            </a:r>
          </a:p>
        </p:txBody>
      </p:sp>
      <p:sp>
        <p:nvSpPr>
          <p:cNvPr id="133" name="Oval 19"/>
          <p:cNvSpPr/>
          <p:nvPr/>
        </p:nvSpPr>
        <p:spPr>
          <a:xfrm>
            <a:off x="2795049" y="4167733"/>
            <a:ext cx="2886077" cy="2619377"/>
          </a:xfrm>
          <a:prstGeom prst="ellipse">
            <a:avLst/>
          </a:prstGeom>
          <a:solidFill>
            <a:schemeClr val="accent2"/>
          </a:solidFill>
          <a:ln w="12700">
            <a:solidFill>
              <a:srgbClr val="171B1B"/>
            </a:solidFill>
            <a:miter/>
          </a:ln>
        </p:spPr>
        <p:txBody>
          <a:bodyPr lIns="45719" rIns="45719" anchor="ctr"/>
          <a:lstStyle/>
          <a:p>
            <a:pPr algn="ctr">
              <a:defRPr>
                <a:solidFill>
                  <a:srgbClr val="FFFFFF"/>
                </a:solidFill>
              </a:defRPr>
            </a:pPr>
            <a:endParaRPr/>
          </a:p>
        </p:txBody>
      </p:sp>
      <p:sp>
        <p:nvSpPr>
          <p:cNvPr id="134" name="TextBox 20"/>
          <p:cNvSpPr txBox="1"/>
          <p:nvPr/>
        </p:nvSpPr>
        <p:spPr>
          <a:xfrm>
            <a:off x="3130162" y="4629751"/>
            <a:ext cx="2432686" cy="176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FFFFFF"/>
                </a:solidFill>
              </a:defRPr>
            </a:pPr>
            <a:r>
              <a:rPr dirty="0"/>
              <a:t>Enhance Leadership capabilities of Local and National Actors </a:t>
            </a:r>
          </a:p>
          <a:p>
            <a:pPr>
              <a:defRPr>
                <a:solidFill>
                  <a:srgbClr val="FFFFFF"/>
                </a:solidFill>
              </a:defRPr>
            </a:pPr>
            <a:endParaRPr dirty="0"/>
          </a:p>
          <a:p>
            <a:pPr>
              <a:defRPr>
                <a:solidFill>
                  <a:srgbClr val="FFFFFF"/>
                </a:solidFill>
              </a:defRPr>
            </a:pPr>
            <a:r>
              <a:rPr dirty="0"/>
              <a:t>(</a:t>
            </a:r>
            <a:r>
              <a:rPr dirty="0" err="1"/>
              <a:t>Ecoleadership</a:t>
            </a:r>
            <a:r>
              <a:rPr dirty="0"/>
              <a:t>; coaching; Ashoka)</a:t>
            </a:r>
          </a:p>
        </p:txBody>
      </p:sp>
      <p:sp>
        <p:nvSpPr>
          <p:cNvPr id="135" name="Oval 25"/>
          <p:cNvSpPr/>
          <p:nvPr/>
        </p:nvSpPr>
        <p:spPr>
          <a:xfrm>
            <a:off x="6167449" y="4197879"/>
            <a:ext cx="2886077" cy="2619377"/>
          </a:xfrm>
          <a:prstGeom prst="ellipse">
            <a:avLst/>
          </a:prstGeom>
          <a:solidFill>
            <a:schemeClr val="accent2"/>
          </a:solidFill>
          <a:ln w="12700">
            <a:solidFill>
              <a:srgbClr val="171B1B"/>
            </a:solidFill>
            <a:miter/>
          </a:ln>
        </p:spPr>
        <p:txBody>
          <a:bodyPr lIns="45719" rIns="45719" anchor="ctr"/>
          <a:lstStyle/>
          <a:p>
            <a:pPr algn="ctr">
              <a:defRPr>
                <a:solidFill>
                  <a:srgbClr val="FFFFFF"/>
                </a:solidFill>
              </a:defRPr>
            </a:pPr>
            <a:endParaRPr/>
          </a:p>
        </p:txBody>
      </p:sp>
      <p:sp>
        <p:nvSpPr>
          <p:cNvPr id="136" name="TextBox 27"/>
          <p:cNvSpPr txBox="1"/>
          <p:nvPr/>
        </p:nvSpPr>
        <p:spPr>
          <a:xfrm>
            <a:off x="6501015" y="4553539"/>
            <a:ext cx="2432686" cy="204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FFFFFF"/>
                </a:solidFill>
              </a:defRPr>
            </a:pPr>
            <a:r>
              <a:t>Build sustainable presence of HLA in the region</a:t>
            </a:r>
          </a:p>
          <a:p>
            <a:pPr>
              <a:defRPr>
                <a:solidFill>
                  <a:srgbClr val="FFFFFF"/>
                </a:solidFill>
              </a:defRPr>
            </a:pPr>
            <a:endParaRPr/>
          </a:p>
          <a:p>
            <a:pPr>
              <a:defRPr>
                <a:solidFill>
                  <a:srgbClr val="FFFFFF"/>
                </a:solidFill>
              </a:defRPr>
            </a:pPr>
            <a:r>
              <a:t>(Community, local capacity,  connectivity)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Footer Placeholder 3"/>
          <p:cNvSpPr txBox="1"/>
          <p:nvPr/>
        </p:nvSpPr>
        <p:spPr>
          <a:xfrm>
            <a:off x="470505" y="6422601"/>
            <a:ext cx="7497159" cy="17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200">
                <a:latin typeface="Noto Sans"/>
                <a:ea typeface="Noto Sans"/>
                <a:cs typeface="Noto Sans"/>
                <a:sym typeface="Noto Sans"/>
              </a:defRPr>
            </a:lvl1pPr>
          </a:lstStyle>
          <a:p>
            <a:r>
              <a:t>Inspiring Humanitarian Leadership</a:t>
            </a:r>
          </a:p>
        </p:txBody>
      </p:sp>
      <p:sp>
        <p:nvSpPr>
          <p:cNvPr id="186" name="Slide Number Placeholder 4"/>
          <p:cNvSpPr txBox="1">
            <a:spLocks noGrp="1"/>
          </p:cNvSpPr>
          <p:nvPr>
            <p:ph type="sldNum" sz="quarter" idx="2"/>
          </p:nvPr>
        </p:nvSpPr>
        <p:spPr>
          <a:xfrm>
            <a:off x="11594493" y="6403551"/>
            <a:ext cx="127001" cy="215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grpSp>
        <p:nvGrpSpPr>
          <p:cNvPr id="189" name="Text Placeholder 1"/>
          <p:cNvGrpSpPr/>
          <p:nvPr/>
        </p:nvGrpSpPr>
        <p:grpSpPr>
          <a:xfrm>
            <a:off x="474538" y="1520791"/>
            <a:ext cx="6452218" cy="4925729"/>
            <a:chOff x="0" y="0"/>
            <a:chExt cx="6452216" cy="4925728"/>
          </a:xfrm>
        </p:grpSpPr>
        <p:sp>
          <p:nvSpPr>
            <p:cNvPr id="187" name="Prostokąt"/>
            <p:cNvSpPr/>
            <p:nvPr/>
          </p:nvSpPr>
          <p:spPr>
            <a:xfrm>
              <a:off x="-1" y="-1"/>
              <a:ext cx="6452218" cy="4925730"/>
            </a:xfrm>
            <a:prstGeom prst="rect">
              <a:avLst/>
            </a:prstGeom>
            <a:solidFill>
              <a:srgbClr val="FFFFFF"/>
            </a:solidFill>
            <a:ln w="12700" cap="flat">
              <a:noFill/>
              <a:miter lim="400000"/>
            </a:ln>
            <a:effectLst/>
          </p:spPr>
          <p:txBody>
            <a:bodyPr wrap="square" lIns="45719" tIns="45719" rIns="45719" bIns="45719" numCol="1" anchor="t">
              <a:noAutofit/>
            </a:bodyPr>
            <a:lstStyle/>
            <a:p>
              <a:pPr>
                <a:spcBef>
                  <a:spcPts val="2000"/>
                </a:spcBef>
                <a:defRPr sz="1600" spc="-20">
                  <a:latin typeface="Noto Sans"/>
                  <a:ea typeface="Noto Sans"/>
                  <a:cs typeface="Noto Sans"/>
                  <a:sym typeface="Noto Sans"/>
                </a:defRPr>
              </a:pPr>
              <a:endParaRPr/>
            </a:p>
          </p:txBody>
        </p:sp>
        <p:sp>
          <p:nvSpPr>
            <p:cNvPr id="188" name="Enhance Leadership capabilities of Local and National Actors…"/>
            <p:cNvSpPr txBox="1"/>
            <p:nvPr/>
          </p:nvSpPr>
          <p:spPr>
            <a:xfrm>
              <a:off x="-1" y="-1"/>
              <a:ext cx="6452218" cy="4343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15999" tIns="215999" rIns="215999" bIns="215999" numCol="1" anchor="t">
              <a:spAutoFit/>
            </a:bodyPr>
            <a:lstStyle/>
            <a:p>
              <a:pPr>
                <a:spcBef>
                  <a:spcPts val="2000"/>
                </a:spcBef>
                <a:defRPr sz="1600" b="1" spc="-20">
                  <a:solidFill>
                    <a:schemeClr val="accent2"/>
                  </a:solidFill>
                  <a:latin typeface="Noto Sans"/>
                  <a:ea typeface="Noto Sans"/>
                  <a:cs typeface="Noto Sans"/>
                  <a:sym typeface="Noto Sans"/>
                </a:defRPr>
              </a:pPr>
              <a:r>
                <a:t>Enhance Leadership capabilities of Local and National Actors </a:t>
              </a:r>
              <a:endParaRPr sz="3000"/>
            </a:p>
            <a:p>
              <a:pPr>
                <a:spcBef>
                  <a:spcPts val="2000"/>
                </a:spcBef>
                <a:defRPr sz="1600" b="1" spc="-20">
                  <a:latin typeface="Noto Sans"/>
                  <a:ea typeface="Noto Sans"/>
                  <a:cs typeface="Noto Sans"/>
                  <a:sym typeface="Noto Sans"/>
                </a:defRPr>
              </a:pPr>
              <a:r>
                <a:t>COACHING AND MENTORING SUPPORT</a:t>
              </a:r>
            </a:p>
            <a:p>
              <a:pPr>
                <a:spcBef>
                  <a:spcPts val="2000"/>
                </a:spcBef>
                <a:defRPr sz="1600" spc="-20">
                  <a:solidFill>
                    <a:srgbClr val="0D0D0D"/>
                  </a:solidFill>
                  <a:latin typeface="Noto Sans"/>
                  <a:ea typeface="Noto Sans"/>
                  <a:cs typeface="Noto Sans"/>
                  <a:sym typeface="Noto Sans"/>
                </a:defRPr>
              </a:pPr>
              <a:r>
                <a:t>We provide coaching and mentoring support for key local and national leaders. Additionally, we will initiate supervisory sessions for key board members of local CSOs. We are planning to integrate the Global Pool of Experienced humanitarian workers as coaches and mentors to support leaders from CSOs and youth groups</a:t>
              </a:r>
            </a:p>
            <a:p>
              <a:pPr>
                <a:spcBef>
                  <a:spcPts val="2000"/>
                </a:spcBef>
                <a:defRPr sz="1600" b="1" spc="-20">
                  <a:latin typeface="Noto Sans"/>
                  <a:ea typeface="Noto Sans"/>
                  <a:cs typeface="Noto Sans"/>
                  <a:sym typeface="Noto Sans"/>
                </a:defRPr>
              </a:pPr>
              <a:r>
                <a:t>PARTNERSHIP WITH ASHOKA</a:t>
              </a:r>
            </a:p>
            <a:p>
              <a:pPr>
                <a:spcBef>
                  <a:spcPts val="2000"/>
                </a:spcBef>
                <a:defRPr sz="1600" spc="-20">
                  <a:latin typeface="Noto Sans"/>
                  <a:ea typeface="Noto Sans"/>
                  <a:cs typeface="Noto Sans"/>
                  <a:sym typeface="Noto Sans"/>
                </a:defRPr>
              </a:pPr>
              <a:r>
                <a:t>Youth Leadership for Emerging Future Programme. The aim of initiative is to connect and equipt young leaders with skills to cope with the tomorrow’s crisises. (empower local leaders; share knowledge and experience; build network of young leaders)</a:t>
              </a:r>
            </a:p>
          </p:txBody>
        </p:sp>
      </p:grpSp>
      <p:grpSp>
        <p:nvGrpSpPr>
          <p:cNvPr id="192" name="Rectangle 5"/>
          <p:cNvGrpSpPr/>
          <p:nvPr/>
        </p:nvGrpSpPr>
        <p:grpSpPr>
          <a:xfrm>
            <a:off x="8159136" y="257016"/>
            <a:ext cx="2930622" cy="958133"/>
            <a:chOff x="0" y="0"/>
            <a:chExt cx="2930621" cy="958132"/>
          </a:xfrm>
        </p:grpSpPr>
        <p:sp>
          <p:nvSpPr>
            <p:cNvPr id="190" name="Prostokąt"/>
            <p:cNvSpPr/>
            <p:nvPr/>
          </p:nvSpPr>
          <p:spPr>
            <a:xfrm>
              <a:off x="-1" y="0"/>
              <a:ext cx="2930623" cy="958133"/>
            </a:xfrm>
            <a:prstGeom prst="rect">
              <a:avLst/>
            </a:prstGeom>
            <a:solidFill>
              <a:schemeClr val="accent2"/>
            </a:solidFill>
            <a:ln w="12700" cap="flat">
              <a:solidFill>
                <a:srgbClr val="282F2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1" name="LOCAL LEADERSHIP"/>
            <p:cNvSpPr txBox="1"/>
            <p:nvPr/>
          </p:nvSpPr>
          <p:spPr>
            <a:xfrm>
              <a:off x="52069" y="14246"/>
              <a:ext cx="2826483" cy="929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a:solidFill>
                    <a:srgbClr val="FFFFFF"/>
                  </a:solidFill>
                </a:defRPr>
              </a:pPr>
              <a:endParaRPr/>
            </a:p>
            <a:p>
              <a:pPr algn="ctr">
                <a:defRPr>
                  <a:solidFill>
                    <a:srgbClr val="FFFFFF"/>
                  </a:solidFill>
                </a:defRPr>
              </a:pPr>
              <a:r>
                <a:t>LOCAL LEADERSHIP</a:t>
              </a:r>
            </a:p>
          </p:txBody>
        </p:sp>
      </p:grpSp>
      <p:grpSp>
        <p:nvGrpSpPr>
          <p:cNvPr id="195" name="Picture Placeholder 6"/>
          <p:cNvGrpSpPr/>
          <p:nvPr/>
        </p:nvGrpSpPr>
        <p:grpSpPr>
          <a:xfrm>
            <a:off x="6926754" y="1688220"/>
            <a:ext cx="5298695" cy="4758300"/>
            <a:chOff x="0" y="0"/>
            <a:chExt cx="5298694" cy="4758299"/>
          </a:xfrm>
        </p:grpSpPr>
        <p:sp>
          <p:nvSpPr>
            <p:cNvPr id="193" name="Prostokąt"/>
            <p:cNvSpPr/>
            <p:nvPr/>
          </p:nvSpPr>
          <p:spPr>
            <a:xfrm>
              <a:off x="0" y="0"/>
              <a:ext cx="5298695" cy="4758300"/>
            </a:xfrm>
            <a:prstGeom prst="rect">
              <a:avLst/>
            </a:prstGeom>
            <a:solidFill>
              <a:schemeClr val="accent1"/>
            </a:solidFill>
            <a:ln w="12700" cap="flat">
              <a:noFill/>
              <a:miter lim="400000"/>
            </a:ln>
            <a:effectLst/>
          </p:spPr>
          <p:txBody>
            <a:bodyPr wrap="square" lIns="45719" tIns="45719" rIns="45719" bIns="45719" numCol="1" anchor="ctr">
              <a:noAutofit/>
            </a:bodyPr>
            <a:lstStyle/>
            <a:p>
              <a:endParaRPr/>
            </a:p>
          </p:txBody>
        </p:sp>
        <p:pic>
          <p:nvPicPr>
            <p:cNvPr id="194" name="image7.png" descr="image7.png"/>
            <p:cNvPicPr>
              <a:picLocks noChangeAspect="1"/>
            </p:cNvPicPr>
            <p:nvPr/>
          </p:nvPicPr>
          <p:blipFill>
            <a:blip r:embed="rId2"/>
            <a:srcRect t="19130" b="19130"/>
            <a:stretch>
              <a:fillRect/>
            </a:stretch>
          </p:blipFill>
          <p:spPr>
            <a:xfrm>
              <a:off x="0" y="0"/>
              <a:ext cx="5298695" cy="4758300"/>
            </a:xfrm>
            <a:prstGeom prst="rect">
              <a:avLst/>
            </a:prstGeom>
            <a:ln w="12700" cap="flat">
              <a:noFill/>
              <a:miter lim="400000"/>
            </a:ln>
            <a:effectLst/>
          </p:spPr>
        </p:pic>
      </p:grpSp>
      <p:grpSp>
        <p:nvGrpSpPr>
          <p:cNvPr id="198" name="Text Placeholder 1"/>
          <p:cNvGrpSpPr/>
          <p:nvPr/>
        </p:nvGrpSpPr>
        <p:grpSpPr>
          <a:xfrm>
            <a:off x="601538" y="1647792"/>
            <a:ext cx="6452218" cy="4925729"/>
            <a:chOff x="0" y="0"/>
            <a:chExt cx="6452216" cy="4925728"/>
          </a:xfrm>
        </p:grpSpPr>
        <p:sp>
          <p:nvSpPr>
            <p:cNvPr id="196" name="Prostokąt"/>
            <p:cNvSpPr/>
            <p:nvPr/>
          </p:nvSpPr>
          <p:spPr>
            <a:xfrm>
              <a:off x="-1" y="-1"/>
              <a:ext cx="6452218" cy="4925730"/>
            </a:xfrm>
            <a:prstGeom prst="rect">
              <a:avLst/>
            </a:prstGeom>
            <a:solidFill>
              <a:srgbClr val="FFFFFF"/>
            </a:solidFill>
            <a:ln w="12700" cap="flat">
              <a:noFill/>
              <a:miter lim="400000"/>
            </a:ln>
            <a:effectLst/>
          </p:spPr>
          <p:txBody>
            <a:bodyPr wrap="square" lIns="45719" tIns="45719" rIns="45719" bIns="45719" numCol="1" anchor="t">
              <a:noAutofit/>
            </a:bodyPr>
            <a:lstStyle/>
            <a:p>
              <a:pPr>
                <a:spcBef>
                  <a:spcPts val="2000"/>
                </a:spcBef>
                <a:defRPr sz="1600" spc="-20">
                  <a:latin typeface="Noto Sans"/>
                  <a:ea typeface="Noto Sans"/>
                  <a:cs typeface="Noto Sans"/>
                  <a:sym typeface="Noto Sans"/>
                </a:defRPr>
              </a:pPr>
              <a:endParaRPr/>
            </a:p>
          </p:txBody>
        </p:sp>
        <p:sp>
          <p:nvSpPr>
            <p:cNvPr id="197" name="Enhance Leadership capabilities of Local and National Actors…"/>
            <p:cNvSpPr txBox="1"/>
            <p:nvPr/>
          </p:nvSpPr>
          <p:spPr>
            <a:xfrm>
              <a:off x="-1" y="-1"/>
              <a:ext cx="6452218" cy="4584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15999" tIns="215999" rIns="215999" bIns="215999" numCol="1" anchor="t">
              <a:spAutoFit/>
            </a:bodyPr>
            <a:lstStyle/>
            <a:p>
              <a:pPr>
                <a:spcBef>
                  <a:spcPts val="2000"/>
                </a:spcBef>
                <a:defRPr sz="1600" b="1" spc="-20">
                  <a:solidFill>
                    <a:schemeClr val="accent2"/>
                  </a:solidFill>
                  <a:latin typeface="Noto Sans"/>
                  <a:ea typeface="Noto Sans"/>
                  <a:cs typeface="Noto Sans"/>
                  <a:sym typeface="Noto Sans"/>
                </a:defRPr>
              </a:pPr>
              <a:r>
                <a:t>Enhance Leadership capabilities of Local and National Actors </a:t>
              </a:r>
              <a:endParaRPr sz="3000"/>
            </a:p>
            <a:p>
              <a:pPr>
                <a:spcBef>
                  <a:spcPts val="2000"/>
                </a:spcBef>
                <a:defRPr sz="1600" b="1" spc="-20">
                  <a:latin typeface="Noto Sans"/>
                  <a:ea typeface="Noto Sans"/>
                  <a:cs typeface="Noto Sans"/>
                  <a:sym typeface="Noto Sans"/>
                </a:defRPr>
              </a:pPr>
              <a:r>
                <a:t>COACHING AND MENTORING SUPPORT</a:t>
              </a:r>
            </a:p>
            <a:p>
              <a:pPr>
                <a:spcBef>
                  <a:spcPts val="2000"/>
                </a:spcBef>
                <a:defRPr sz="1600" i="1" spc="-20">
                  <a:solidFill>
                    <a:srgbClr val="0D0D0D"/>
                  </a:solidFill>
                  <a:latin typeface="Noto Sans"/>
                  <a:ea typeface="Noto Sans"/>
                  <a:cs typeface="Noto Sans"/>
                  <a:sym typeface="Noto Sans"/>
                </a:defRPr>
              </a:pPr>
              <a:r>
                <a:rPr b="1"/>
                <a:t>„</a:t>
              </a:r>
              <a:r>
                <a:t>Yes, the coaching I received has had a significant impact on the way I work. One of the main lessons I learned from this experience was a better understanding of the role I play in the organization.”</a:t>
              </a:r>
            </a:p>
            <a:p>
              <a:pPr>
                <a:spcBef>
                  <a:spcPts val="2000"/>
                </a:spcBef>
                <a:defRPr sz="1600" i="1" spc="-20">
                  <a:solidFill>
                    <a:srgbClr val="0D0D0D"/>
                  </a:solidFill>
                  <a:latin typeface="Noto Sans"/>
                  <a:ea typeface="Noto Sans"/>
                  <a:cs typeface="Noto Sans"/>
                  <a:sym typeface="Noto Sans"/>
                </a:defRPr>
              </a:pPr>
              <a:r>
                <a:t>„I would like to share one more remark about the coaching process I underwent. Working with a fantastic coach was extremely inspiring and motivating. Her professionalism, empathy, and ability to ask pertinent questions have really helped me discover new perspectives and find solutions to my challenges. Her support has been crucial to my growth, and I'm glad I had the opportunity to work with such a knowledgeable professional.</a:t>
              </a:r>
              <a:r>
                <a:rPr i="0"/>
                <a:t>”</a:t>
              </a:r>
            </a:p>
          </p:txBody>
        </p:sp>
      </p:grpSp>
    </p:spTree>
  </p:cSld>
  <p:clrMapOvr>
    <a:masterClrMapping/>
  </p:clrMapOvr>
  <p:transition spd="med"/>
</p:sld>
</file>

<file path=ppt/theme/theme1.xml><?xml version="1.0" encoding="utf-8"?>
<a:theme xmlns:a="http://schemas.openxmlformats.org/drawingml/2006/main" name="2_HLA Theme">
  <a:themeElements>
    <a:clrScheme name="2_HLA Theme">
      <a:dk1>
        <a:srgbClr val="374041"/>
      </a:dk1>
      <a:lt1>
        <a:srgbClr val="F1F1EB"/>
      </a:lt1>
      <a:dk2>
        <a:srgbClr val="A7A7A7"/>
      </a:dk2>
      <a:lt2>
        <a:srgbClr val="535353"/>
      </a:lt2>
      <a:accent1>
        <a:srgbClr val="374041"/>
      </a:accent1>
      <a:accent2>
        <a:srgbClr val="F76D36"/>
      </a:accent2>
      <a:accent3>
        <a:srgbClr val="FB9D5E"/>
      </a:accent3>
      <a:accent4>
        <a:srgbClr val="169CB9"/>
      </a:accent4>
      <a:accent5>
        <a:srgbClr val="61C4CC"/>
      </a:accent5>
      <a:accent6>
        <a:srgbClr val="D9D6C1"/>
      </a:accent6>
      <a:hlink>
        <a:srgbClr val="0000FF"/>
      </a:hlink>
      <a:folHlink>
        <a:srgbClr val="FF00FF"/>
      </a:folHlink>
    </a:clrScheme>
    <a:fontScheme name="2_HLA Theme">
      <a:majorFont>
        <a:latin typeface="Calibri"/>
        <a:ea typeface="Calibri"/>
        <a:cs typeface="Calibri"/>
      </a:majorFont>
      <a:minorFont>
        <a:latin typeface="Helvetica"/>
        <a:ea typeface="Helvetica"/>
        <a:cs typeface="Helvetica"/>
      </a:minorFont>
    </a:fontScheme>
    <a:fmtScheme name="2_HLA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HLA Theme">
  <a:themeElements>
    <a:clrScheme name="2_HLA Theme">
      <a:dk1>
        <a:srgbClr val="000000"/>
      </a:dk1>
      <a:lt1>
        <a:srgbClr val="FFFFFF"/>
      </a:lt1>
      <a:dk2>
        <a:srgbClr val="A7A7A7"/>
      </a:dk2>
      <a:lt2>
        <a:srgbClr val="535353"/>
      </a:lt2>
      <a:accent1>
        <a:srgbClr val="374041"/>
      </a:accent1>
      <a:accent2>
        <a:srgbClr val="F76D36"/>
      </a:accent2>
      <a:accent3>
        <a:srgbClr val="FB9D5E"/>
      </a:accent3>
      <a:accent4>
        <a:srgbClr val="169CB9"/>
      </a:accent4>
      <a:accent5>
        <a:srgbClr val="61C4CC"/>
      </a:accent5>
      <a:accent6>
        <a:srgbClr val="D9D6C1"/>
      </a:accent6>
      <a:hlink>
        <a:srgbClr val="0000FF"/>
      </a:hlink>
      <a:folHlink>
        <a:srgbClr val="FF00FF"/>
      </a:folHlink>
    </a:clrScheme>
    <a:fontScheme name="2_HLA Theme">
      <a:majorFont>
        <a:latin typeface="Calibri"/>
        <a:ea typeface="Calibri"/>
        <a:cs typeface="Calibri"/>
      </a:majorFont>
      <a:minorFont>
        <a:latin typeface="Helvetica"/>
        <a:ea typeface="Helvetica"/>
        <a:cs typeface="Helvetica"/>
      </a:minorFont>
    </a:fontScheme>
    <a:fmtScheme name="2_HLA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548E345B6D594AAA06BAD71EA843DF" ma:contentTypeVersion="19" ma:contentTypeDescription="Create a new document." ma:contentTypeScope="" ma:versionID="8008c501d2b39bcfb150069c450b2174">
  <xsd:schema xmlns:xsd="http://www.w3.org/2001/XMLSchema" xmlns:xs="http://www.w3.org/2001/XMLSchema" xmlns:p="http://schemas.microsoft.com/office/2006/metadata/properties" xmlns:ns2="1355b3f0-e072-4ae3-b261-722c43fa6e26" xmlns:ns3="9051fefc-2ea4-4620-a82b-61f19e316bb6" targetNamespace="http://schemas.microsoft.com/office/2006/metadata/properties" ma:root="true" ma:fieldsID="a9e89cfd3ed98dd724201eaea45d4495" ns2:_="" ns3:_="">
    <xsd:import namespace="1355b3f0-e072-4ae3-b261-722c43fa6e26"/>
    <xsd:import namespace="9051fefc-2ea4-4620-a82b-61f19e316b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5b3f0-e072-4ae3-b261-722c43fa6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État de validation" ma:internalName="_x00c9_tat_x0020_de_x0020_validation">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c2c48a7-3976-43da-8c19-cb30e3e77c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1fefc-2ea4-4620-a82b-61f19e316b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403d0eb-ff5c-4829-9fc3-59ef669ebb52}" ma:internalName="TaxCatchAll" ma:showField="CatchAllData" ma:web="9051fefc-2ea4-4620-a82b-61f19e316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8956E0-30D6-41E4-BF97-ED160A780E11}"/>
</file>

<file path=customXml/itemProps2.xml><?xml version="1.0" encoding="utf-8"?>
<ds:datastoreItem xmlns:ds="http://schemas.openxmlformats.org/officeDocument/2006/customXml" ds:itemID="{2890D111-1A95-4577-BBE2-70FB16A7AAD2}"/>
</file>

<file path=docProps/app.xml><?xml version="1.0" encoding="utf-8"?>
<Properties xmlns="http://schemas.openxmlformats.org/officeDocument/2006/extended-properties" xmlns:vt="http://schemas.openxmlformats.org/officeDocument/2006/docPropsVTypes">
  <TotalTime>3</TotalTime>
  <Words>777</Words>
  <Application>Microsoft Office PowerPoint</Application>
  <PresentationFormat>Widescreen</PresentationFormat>
  <Paragraphs>72</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Noto Sans</vt:lpstr>
      <vt:lpstr>Segoe UI</vt:lpstr>
      <vt:lpstr>2_HLA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Pawel Mania</dc:creator>
  <cp:lastModifiedBy>Pawel Mania</cp:lastModifiedBy>
  <cp:revision>2</cp:revision>
  <dcterms:modified xsi:type="dcterms:W3CDTF">2024-05-06T07:58:31Z</dcterms:modified>
</cp:coreProperties>
</file>