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4"/>
  </p:sldMasterIdLst>
  <p:notesMasterIdLst>
    <p:notesMasterId r:id="rId36"/>
  </p:notesMasterIdLst>
  <p:sldIdLst>
    <p:sldId id="256" r:id="rId5"/>
    <p:sldId id="263" r:id="rId6"/>
    <p:sldId id="574" r:id="rId7"/>
    <p:sldId id="452" r:id="rId8"/>
    <p:sldId id="581" r:id="rId9"/>
    <p:sldId id="351" r:id="rId10"/>
    <p:sldId id="537" r:id="rId11"/>
    <p:sldId id="272" r:id="rId12"/>
    <p:sldId id="558" r:id="rId13"/>
    <p:sldId id="283" r:id="rId14"/>
    <p:sldId id="277" r:id="rId15"/>
    <p:sldId id="296" r:id="rId16"/>
    <p:sldId id="377" r:id="rId17"/>
    <p:sldId id="575" r:id="rId18"/>
    <p:sldId id="576" r:id="rId19"/>
    <p:sldId id="577" r:id="rId20"/>
    <p:sldId id="578" r:id="rId21"/>
    <p:sldId id="579" r:id="rId22"/>
    <p:sldId id="455" r:id="rId23"/>
    <p:sldId id="461" r:id="rId24"/>
    <p:sldId id="449" r:id="rId25"/>
    <p:sldId id="473" r:id="rId26"/>
    <p:sldId id="466" r:id="rId27"/>
    <p:sldId id="467" r:id="rId28"/>
    <p:sldId id="583" r:id="rId29"/>
    <p:sldId id="469" r:id="rId30"/>
    <p:sldId id="470" r:id="rId31"/>
    <p:sldId id="472" r:id="rId32"/>
    <p:sldId id="582" r:id="rId33"/>
    <p:sldId id="468" r:id="rId34"/>
    <p:sldId id="580" r:id="rId35"/>
  </p:sldIdLst>
  <p:sldSz cx="13004800" cy="97536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Benicchio" initials="RB" lastIdx="2" clrIdx="0">
    <p:extLst>
      <p:ext uri="{19B8F6BF-5375-455C-9EA6-DF929625EA0E}">
        <p15:presenceInfo xmlns:p15="http://schemas.microsoft.com/office/powerpoint/2012/main" userId="S::romain.benicchio@spherestandards.org::f3db75f5-05d7-41fc-8294-6fe5a9acee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A"/>
    <a:srgbClr val="11AD8D"/>
    <a:srgbClr val="773CBE"/>
    <a:srgbClr val="2E1F13"/>
    <a:srgbClr val="000000"/>
    <a:srgbClr val="D9D9D9"/>
    <a:srgbClr val="00459D"/>
    <a:srgbClr val="B54500"/>
    <a:srgbClr val="625D6A"/>
    <a:srgbClr val="00B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46ACA-81C4-46F5-A0F8-3D11161A084C}" v="44" dt="2024-03-01T05:27:42.0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firstRow>
  </a:tblStyle>
  <a:tblStyle styleId="{C7B018BB-80A7-4F77-B60F-C8B233D01FF8}"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firstRow>
  </a:tblStyle>
  <a:tblStyle styleId="{EEE7283C-3CF3-47DC-8721-378D4A62B228}"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firstRow>
  </a:tblStyle>
  <a:tblStyle styleId="{CF821DB8-F4EB-4A41-A1BA-3FCAFE7338EE}" styleName="">
    <a:tblBg/>
    <a:wholeTbl>
      <a:tcTxStyle b="off" i="off">
        <a:font>
          <a:latin typeface="Open Sans Regular"/>
          <a:ea typeface="Open Sans Regular"/>
          <a:cs typeface="Open Sans Regular"/>
        </a:font>
        <a:srgbClr val="A5A5A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0F0F0"/>
          </a:solidFill>
        </a:fill>
      </a:tcStyle>
    </a:wholeTbl>
    <a:band2H>
      <a:tcTxStyle/>
      <a:tcStyle>
        <a:tcBdr/>
        <a:fill>
          <a:solidFill>
            <a:srgbClr val="00A585"/>
          </a:solidFill>
        </a:fill>
      </a:tcStyle>
    </a:band2H>
    <a:firstCol>
      <a:tcTxStyle b="on" i="off">
        <a:font>
          <a:latin typeface="Open Sans Regular"/>
          <a:ea typeface="Open Sans Regular"/>
          <a:cs typeface="Open Sans Regular"/>
        </a:font>
        <a:srgbClr val="00A5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Regular"/>
          <a:ea typeface="Open Sans Regular"/>
          <a:cs typeface="Open Sans Regular"/>
        </a:font>
        <a:srgbClr val="A5A5A5"/>
      </a:tcTxStyle>
      <a:tcStyle>
        <a:tcBdr>
          <a:left>
            <a:ln w="12700" cap="flat">
              <a:noFill/>
              <a:miter lim="400000"/>
            </a:ln>
          </a:left>
          <a:right>
            <a:ln w="12700" cap="flat">
              <a:noFill/>
              <a:miter lim="400000"/>
            </a:ln>
          </a:right>
          <a:top>
            <a:ln w="50800" cap="flat">
              <a:solidFill>
                <a:srgbClr val="A5A5A5"/>
              </a:solidFill>
              <a:prstDash val="solid"/>
              <a:round/>
            </a:ln>
          </a:top>
          <a:bottom>
            <a:ln w="25400" cap="flat">
              <a:solidFill>
                <a:srgbClr val="A5A5A5"/>
              </a:solidFill>
              <a:prstDash val="solid"/>
              <a:round/>
            </a:ln>
          </a:bottom>
          <a:insideH>
            <a:ln w="12700" cap="flat">
              <a:noFill/>
              <a:miter lim="400000"/>
            </a:ln>
          </a:insideH>
          <a:insideV>
            <a:ln w="12700" cap="flat">
              <a:noFill/>
              <a:miter lim="400000"/>
            </a:ln>
          </a:insideV>
        </a:tcBdr>
        <a:fill>
          <a:solidFill>
            <a:srgbClr val="00A585"/>
          </a:solidFill>
        </a:fill>
      </a:tcStyle>
    </a:lastRow>
    <a:firstRow>
      <a:tcTxStyle b="on" i="off">
        <a:font>
          <a:latin typeface="Open Sans Regular"/>
          <a:ea typeface="Open Sans Regular"/>
          <a:cs typeface="Open Sans Regular"/>
        </a:font>
        <a:srgbClr val="00A585"/>
      </a:tcTxStyle>
      <a:tcStyle>
        <a:tcBdr>
          <a:left>
            <a:ln w="12700" cap="flat">
              <a:noFill/>
              <a:miter lim="400000"/>
            </a:ln>
          </a:left>
          <a:right>
            <a:ln w="12700" cap="flat">
              <a:noFill/>
              <a:miter lim="400000"/>
            </a:ln>
          </a:right>
          <a:top>
            <a:ln w="25400" cap="flat">
              <a:solidFill>
                <a:srgbClr val="A5A5A5"/>
              </a:solidFill>
              <a:prstDash val="solid"/>
              <a:round/>
            </a:ln>
          </a:top>
          <a:bottom>
            <a:ln w="25400" cap="flat">
              <a:solidFill>
                <a:srgbClr val="A5A5A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firstRow>
  </a:tblStyle>
  <a:tblStyle styleId="{2708684C-4D16-4618-839F-0558EEFCDFE6}" styleName="">
    <a:tblBg/>
    <a:wholeTbl>
      <a:tcTxStyle b="off"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00A585">
              <a:alpha val="20000"/>
            </a:srgbClr>
          </a:solidFill>
        </a:fill>
      </a:tcStyle>
    </a:wholeTbl>
    <a:band2H>
      <a:tcTxStyle/>
      <a:tcStyle>
        <a:tcBdr/>
        <a:fill>
          <a:solidFill>
            <a:srgbClr val="FFFFFF"/>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00A585">
              <a:alpha val="20000"/>
            </a:srgbClr>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508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no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254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85732" autoAdjust="0"/>
  </p:normalViewPr>
  <p:slideViewPr>
    <p:cSldViewPr snapToGrid="0">
      <p:cViewPr varScale="1">
        <p:scale>
          <a:sx n="40" d="100"/>
          <a:sy n="40" d="100"/>
        </p:scale>
        <p:origin x="1368"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y Fallon" userId="3ff0e4c3-3ad8-4010-beb2-c940946a3c54" providerId="ADAL" clId="{00D46ACA-81C4-46F5-A0F8-3D11161A084C}"/>
    <pc:docChg chg="undo custSel addSld delSld modSld sldOrd addMainMaster delMainMaster modMainMaster">
      <pc:chgData name="Felicity Fallon" userId="3ff0e4c3-3ad8-4010-beb2-c940946a3c54" providerId="ADAL" clId="{00D46ACA-81C4-46F5-A0F8-3D11161A084C}" dt="2024-03-01T05:31:29.686" v="6336" actId="26606"/>
      <pc:docMkLst>
        <pc:docMk/>
      </pc:docMkLst>
      <pc:sldChg chg="addSp delSp modSp mod modClrScheme chgLayout">
        <pc:chgData name="Felicity Fallon" userId="3ff0e4c3-3ad8-4010-beb2-c940946a3c54" providerId="ADAL" clId="{00D46ACA-81C4-46F5-A0F8-3D11161A084C}" dt="2024-03-01T05:31:29.686" v="6336" actId="26606"/>
        <pc:sldMkLst>
          <pc:docMk/>
          <pc:sldMk cId="0" sldId="256"/>
        </pc:sldMkLst>
        <pc:spChg chg="add del mod">
          <ac:chgData name="Felicity Fallon" userId="3ff0e4c3-3ad8-4010-beb2-c940946a3c54" providerId="ADAL" clId="{00D46ACA-81C4-46F5-A0F8-3D11161A084C}" dt="2024-03-01T05:31:29.686" v="6336" actId="26606"/>
          <ac:spMkLst>
            <pc:docMk/>
            <pc:sldMk cId="0" sldId="256"/>
            <ac:spMk id="2" creationId="{C88FF112-6704-42A7-B752-8F0C01E33D2D}"/>
          </ac:spMkLst>
        </pc:spChg>
        <pc:spChg chg="add del mod">
          <ac:chgData name="Felicity Fallon" userId="3ff0e4c3-3ad8-4010-beb2-c940946a3c54" providerId="ADAL" clId="{00D46ACA-81C4-46F5-A0F8-3D11161A084C}" dt="2024-03-01T05:31:29.686" v="6336" actId="26606"/>
          <ac:spMkLst>
            <pc:docMk/>
            <pc:sldMk cId="0" sldId="256"/>
            <ac:spMk id="8" creationId="{38C1F54A-D46B-EE98-65F4-A1FF519AA819}"/>
          </ac:spMkLst>
        </pc:spChg>
        <pc:graphicFrameChg chg="add del">
          <ac:chgData name="Felicity Fallon" userId="3ff0e4c3-3ad8-4010-beb2-c940946a3c54" providerId="ADAL" clId="{00D46ACA-81C4-46F5-A0F8-3D11161A084C}" dt="2024-03-01T05:31:29.686" v="6336" actId="26606"/>
          <ac:graphicFrameMkLst>
            <pc:docMk/>
            <pc:sldMk cId="0" sldId="256"/>
            <ac:graphicFrameMk id="4" creationId="{34042C06-D469-09F2-1238-0C97CDD0CA1B}"/>
          </ac:graphicFrameMkLst>
        </pc:graphicFrameChg>
      </pc:sldChg>
      <pc:sldChg chg="del">
        <pc:chgData name="Felicity Fallon" userId="3ff0e4c3-3ad8-4010-beb2-c940946a3c54" providerId="ADAL" clId="{00D46ACA-81C4-46F5-A0F8-3D11161A084C}" dt="2024-02-29T10:27:41.041" v="146" actId="47"/>
        <pc:sldMkLst>
          <pc:docMk/>
          <pc:sldMk cId="0" sldId="257"/>
        </pc:sldMkLst>
      </pc:sldChg>
      <pc:sldChg chg="delSp modSp mod modClrScheme chgLayout modNotesTx">
        <pc:chgData name="Felicity Fallon" userId="3ff0e4c3-3ad8-4010-beb2-c940946a3c54" providerId="ADAL" clId="{00D46ACA-81C4-46F5-A0F8-3D11161A084C}" dt="2024-03-01T05:24:55.279" v="6294" actId="478"/>
        <pc:sldMkLst>
          <pc:docMk/>
          <pc:sldMk cId="2086916209" sldId="263"/>
        </pc:sldMkLst>
        <pc:spChg chg="del mod ord">
          <ac:chgData name="Felicity Fallon" userId="3ff0e4c3-3ad8-4010-beb2-c940946a3c54" providerId="ADAL" clId="{00D46ACA-81C4-46F5-A0F8-3D11161A084C}" dt="2024-03-01T05:24:55.279" v="6294" actId="478"/>
          <ac:spMkLst>
            <pc:docMk/>
            <pc:sldMk cId="2086916209" sldId="263"/>
            <ac:spMk id="4" creationId="{2C44C3D0-D999-4755-9C95-E14A28E9035A}"/>
          </ac:spMkLst>
        </pc:spChg>
        <pc:spChg chg="mod ord">
          <ac:chgData name="Felicity Fallon" userId="3ff0e4c3-3ad8-4010-beb2-c940946a3c54" providerId="ADAL" clId="{00D46ACA-81C4-46F5-A0F8-3D11161A084C}" dt="2024-03-01T04:09:01.315" v="330" actId="700"/>
          <ac:spMkLst>
            <pc:docMk/>
            <pc:sldMk cId="2086916209" sldId="263"/>
            <ac:spMk id="5" creationId="{235FB963-ECDC-4FD6-940A-B0C36FF7295D}"/>
          </ac:spMkLst>
        </pc:spChg>
        <pc:spChg chg="mod ord">
          <ac:chgData name="Felicity Fallon" userId="3ff0e4c3-3ad8-4010-beb2-c940946a3c54" providerId="ADAL" clId="{00D46ACA-81C4-46F5-A0F8-3D11161A084C}" dt="2024-03-01T04:25:11.926" v="378" actId="27636"/>
          <ac:spMkLst>
            <pc:docMk/>
            <pc:sldMk cId="2086916209" sldId="263"/>
            <ac:spMk id="6" creationId="{C1406888-9FEC-4C12-BC7A-560722239D95}"/>
          </ac:spMkLst>
        </pc:spChg>
      </pc:sldChg>
      <pc:sldChg chg="del">
        <pc:chgData name="Felicity Fallon" userId="3ff0e4c3-3ad8-4010-beb2-c940946a3c54" providerId="ADAL" clId="{00D46ACA-81C4-46F5-A0F8-3D11161A084C}" dt="2024-02-29T10:24:49.063" v="136" actId="47"/>
        <pc:sldMkLst>
          <pc:docMk/>
          <pc:sldMk cId="3487824513" sldId="266"/>
        </pc:sldMkLst>
      </pc:sldChg>
      <pc:sldChg chg="delSp modSp mod modAnim modNotesTx">
        <pc:chgData name="Felicity Fallon" userId="3ff0e4c3-3ad8-4010-beb2-c940946a3c54" providerId="ADAL" clId="{00D46ACA-81C4-46F5-A0F8-3D11161A084C}" dt="2024-03-01T05:27:42.014" v="6324" actId="1076"/>
        <pc:sldMkLst>
          <pc:docMk/>
          <pc:sldMk cId="2210065770" sldId="272"/>
        </pc:sldMkLst>
        <pc:spChg chg="mod">
          <ac:chgData name="Felicity Fallon" userId="3ff0e4c3-3ad8-4010-beb2-c940946a3c54" providerId="ADAL" clId="{00D46ACA-81C4-46F5-A0F8-3D11161A084C}" dt="2024-03-01T04:56:29.347" v="5982" actId="1076"/>
          <ac:spMkLst>
            <pc:docMk/>
            <pc:sldMk cId="2210065770" sldId="272"/>
            <ac:spMk id="3" creationId="{F7E7B0A2-F6FF-45CA-AFF3-ABAF7A13F366}"/>
          </ac:spMkLst>
        </pc:spChg>
        <pc:spChg chg="del mod">
          <ac:chgData name="Felicity Fallon" userId="3ff0e4c3-3ad8-4010-beb2-c940946a3c54" providerId="ADAL" clId="{00D46ACA-81C4-46F5-A0F8-3D11161A084C}" dt="2024-03-01T05:25:32.356" v="6299" actId="478"/>
          <ac:spMkLst>
            <pc:docMk/>
            <pc:sldMk cId="2210065770" sldId="272"/>
            <ac:spMk id="4" creationId="{86B50517-7DC7-495C-BCE6-7FF562634BC2}"/>
          </ac:spMkLst>
        </pc:spChg>
        <pc:spChg chg="mod">
          <ac:chgData name="Felicity Fallon" userId="3ff0e4c3-3ad8-4010-beb2-c940946a3c54" providerId="ADAL" clId="{00D46ACA-81C4-46F5-A0F8-3D11161A084C}" dt="2024-03-01T05:27:35.727" v="6323" actId="108"/>
          <ac:spMkLst>
            <pc:docMk/>
            <pc:sldMk cId="2210065770" sldId="272"/>
            <ac:spMk id="6" creationId="{7C1B0967-9A4D-4B7B-8FBA-37B2C8FB77DE}"/>
          </ac:spMkLst>
        </pc:spChg>
        <pc:picChg chg="mod">
          <ac:chgData name="Felicity Fallon" userId="3ff0e4c3-3ad8-4010-beb2-c940946a3c54" providerId="ADAL" clId="{00D46ACA-81C4-46F5-A0F8-3D11161A084C}" dt="2024-03-01T05:27:42.014" v="6324" actId="1076"/>
          <ac:picMkLst>
            <pc:docMk/>
            <pc:sldMk cId="2210065770" sldId="272"/>
            <ac:picMk id="5" creationId="{221F7A45-E0E2-4FD5-9E5C-20241990AD29}"/>
          </ac:picMkLst>
        </pc:picChg>
      </pc:sldChg>
      <pc:sldChg chg="del">
        <pc:chgData name="Felicity Fallon" userId="3ff0e4c3-3ad8-4010-beb2-c940946a3c54" providerId="ADAL" clId="{00D46ACA-81C4-46F5-A0F8-3D11161A084C}" dt="2024-02-29T10:24:57.678" v="138" actId="47"/>
        <pc:sldMkLst>
          <pc:docMk/>
          <pc:sldMk cId="1515168338" sldId="276"/>
        </pc:sldMkLst>
      </pc:sldChg>
      <pc:sldChg chg="delSp modSp mod modNotesTx">
        <pc:chgData name="Felicity Fallon" userId="3ff0e4c3-3ad8-4010-beb2-c940946a3c54" providerId="ADAL" clId="{00D46ACA-81C4-46F5-A0F8-3D11161A084C}" dt="2024-03-01T05:26:04.502" v="6305" actId="478"/>
        <pc:sldMkLst>
          <pc:docMk/>
          <pc:sldMk cId="2740686709" sldId="277"/>
        </pc:sldMkLst>
        <pc:spChg chg="mod">
          <ac:chgData name="Felicity Fallon" userId="3ff0e4c3-3ad8-4010-beb2-c940946a3c54" providerId="ADAL" clId="{00D46ACA-81C4-46F5-A0F8-3D11161A084C}" dt="2024-02-29T10:41:11.943" v="239" actId="2711"/>
          <ac:spMkLst>
            <pc:docMk/>
            <pc:sldMk cId="2740686709" sldId="277"/>
            <ac:spMk id="2" creationId="{38EFD169-D3A1-E789-D1EB-CD0CB165967F}"/>
          </ac:spMkLst>
        </pc:spChg>
        <pc:spChg chg="del mod">
          <ac:chgData name="Felicity Fallon" userId="3ff0e4c3-3ad8-4010-beb2-c940946a3c54" providerId="ADAL" clId="{00D46ACA-81C4-46F5-A0F8-3D11161A084C}" dt="2024-03-01T05:26:04.502" v="6305" actId="478"/>
          <ac:spMkLst>
            <pc:docMk/>
            <pc:sldMk cId="2740686709" sldId="277"/>
            <ac:spMk id="4" creationId="{111CC0BD-5502-62A3-5EF9-DBE209746800}"/>
          </ac:spMkLst>
        </pc:spChg>
      </pc:sldChg>
      <pc:sldChg chg="del">
        <pc:chgData name="Felicity Fallon" userId="3ff0e4c3-3ad8-4010-beb2-c940946a3c54" providerId="ADAL" clId="{00D46ACA-81C4-46F5-A0F8-3D11161A084C}" dt="2024-02-29T10:27:09.322" v="145" actId="2696"/>
        <pc:sldMkLst>
          <pc:docMk/>
          <pc:sldMk cId="4256941658" sldId="277"/>
        </pc:sldMkLst>
      </pc:sldChg>
      <pc:sldChg chg="del">
        <pc:chgData name="Felicity Fallon" userId="3ff0e4c3-3ad8-4010-beb2-c940946a3c54" providerId="ADAL" clId="{00D46ACA-81C4-46F5-A0F8-3D11161A084C}" dt="2024-02-29T10:27:41.935" v="147" actId="47"/>
        <pc:sldMkLst>
          <pc:docMk/>
          <pc:sldMk cId="674487996" sldId="282"/>
        </pc:sldMkLst>
      </pc:sldChg>
      <pc:sldChg chg="delSp modSp mod modNotesTx">
        <pc:chgData name="Felicity Fallon" userId="3ff0e4c3-3ad8-4010-beb2-c940946a3c54" providerId="ADAL" clId="{00D46ACA-81C4-46F5-A0F8-3D11161A084C}" dt="2024-03-01T05:25:50.803" v="6302" actId="478"/>
        <pc:sldMkLst>
          <pc:docMk/>
          <pc:sldMk cId="431486879" sldId="283"/>
        </pc:sldMkLst>
        <pc:spChg chg="mod">
          <ac:chgData name="Felicity Fallon" userId="3ff0e4c3-3ad8-4010-beb2-c940946a3c54" providerId="ADAL" clId="{00D46ACA-81C4-46F5-A0F8-3D11161A084C}" dt="2024-02-29T10:34:58.257" v="231" actId="108"/>
          <ac:spMkLst>
            <pc:docMk/>
            <pc:sldMk cId="431486879" sldId="283"/>
            <ac:spMk id="2" creationId="{46E9F8FD-6E0B-133B-3D40-8A22991E7B49}"/>
          </ac:spMkLst>
        </pc:spChg>
        <pc:spChg chg="del mod">
          <ac:chgData name="Felicity Fallon" userId="3ff0e4c3-3ad8-4010-beb2-c940946a3c54" providerId="ADAL" clId="{00D46ACA-81C4-46F5-A0F8-3D11161A084C}" dt="2024-03-01T05:25:50.803" v="6302" actId="478"/>
          <ac:spMkLst>
            <pc:docMk/>
            <pc:sldMk cId="431486879" sldId="283"/>
            <ac:spMk id="4" creationId="{DB044040-C5F1-3A82-3246-D30D914519AF}"/>
          </ac:spMkLst>
        </pc:spChg>
      </pc:sldChg>
      <pc:sldChg chg="del">
        <pc:chgData name="Felicity Fallon" userId="3ff0e4c3-3ad8-4010-beb2-c940946a3c54" providerId="ADAL" clId="{00D46ACA-81C4-46F5-A0F8-3D11161A084C}" dt="2024-02-29T10:26:23.970" v="143" actId="2696"/>
        <pc:sldMkLst>
          <pc:docMk/>
          <pc:sldMk cId="2297605666" sldId="283"/>
        </pc:sldMkLst>
      </pc:sldChg>
      <pc:sldChg chg="del">
        <pc:chgData name="Felicity Fallon" userId="3ff0e4c3-3ad8-4010-beb2-c940946a3c54" providerId="ADAL" clId="{00D46ACA-81C4-46F5-A0F8-3D11161A084C}" dt="2024-02-29T10:27:43.862" v="149" actId="47"/>
        <pc:sldMkLst>
          <pc:docMk/>
          <pc:sldMk cId="653034905" sldId="286"/>
        </pc:sldMkLst>
      </pc:sldChg>
      <pc:sldChg chg="del">
        <pc:chgData name="Felicity Fallon" userId="3ff0e4c3-3ad8-4010-beb2-c940946a3c54" providerId="ADAL" clId="{00D46ACA-81C4-46F5-A0F8-3D11161A084C}" dt="2024-02-29T10:21:18.332" v="126" actId="47"/>
        <pc:sldMkLst>
          <pc:docMk/>
          <pc:sldMk cId="1422251059" sldId="289"/>
        </pc:sldMkLst>
      </pc:sldChg>
      <pc:sldChg chg="addSp delSp modSp mod modNotesTx">
        <pc:chgData name="Felicity Fallon" userId="3ff0e4c3-3ad8-4010-beb2-c940946a3c54" providerId="ADAL" clId="{00D46ACA-81C4-46F5-A0F8-3D11161A084C}" dt="2024-03-01T05:14:56.959" v="6236" actId="20577"/>
        <pc:sldMkLst>
          <pc:docMk/>
          <pc:sldMk cId="745393137" sldId="296"/>
        </pc:sldMkLst>
        <pc:spChg chg="mod">
          <ac:chgData name="Felicity Fallon" userId="3ff0e4c3-3ad8-4010-beb2-c940946a3c54" providerId="ADAL" clId="{00D46ACA-81C4-46F5-A0F8-3D11161A084C}" dt="2024-02-29T10:50:29.924" v="328" actId="1036"/>
          <ac:spMkLst>
            <pc:docMk/>
            <pc:sldMk cId="745393137" sldId="296"/>
            <ac:spMk id="2" creationId="{FA7D2FF2-3AAB-45D9-8556-09F4A5DFF8C2}"/>
          </ac:spMkLst>
        </pc:spChg>
        <pc:spChg chg="mod">
          <ac:chgData name="Felicity Fallon" userId="3ff0e4c3-3ad8-4010-beb2-c940946a3c54" providerId="ADAL" clId="{00D46ACA-81C4-46F5-A0F8-3D11161A084C}" dt="2024-03-01T05:14:56.959" v="6236" actId="20577"/>
          <ac:spMkLst>
            <pc:docMk/>
            <pc:sldMk cId="745393137" sldId="296"/>
            <ac:spMk id="3" creationId="{666A5732-24DE-4AEA-A887-3FCF4A7ABEE9}"/>
          </ac:spMkLst>
        </pc:spChg>
        <pc:spChg chg="del mod">
          <ac:chgData name="Felicity Fallon" userId="3ff0e4c3-3ad8-4010-beb2-c940946a3c54" providerId="ADAL" clId="{00D46ACA-81C4-46F5-A0F8-3D11161A084C}" dt="2024-03-01T05:12:17.164" v="6218" actId="478"/>
          <ac:spMkLst>
            <pc:docMk/>
            <pc:sldMk cId="745393137" sldId="296"/>
            <ac:spMk id="4" creationId="{8E7DC8A8-83F0-4540-AA74-CBA99A0A8237}"/>
          </ac:spMkLst>
        </pc:spChg>
        <pc:spChg chg="add del mod">
          <ac:chgData name="Felicity Fallon" userId="3ff0e4c3-3ad8-4010-beb2-c940946a3c54" providerId="ADAL" clId="{00D46ACA-81C4-46F5-A0F8-3D11161A084C}" dt="2024-03-01T05:14:16.057" v="6228" actId="478"/>
          <ac:spMkLst>
            <pc:docMk/>
            <pc:sldMk cId="745393137" sldId="296"/>
            <ac:spMk id="5" creationId="{6B3448C8-2D2A-3974-9E9A-04EEF1F21E8D}"/>
          </ac:spMkLst>
        </pc:spChg>
      </pc:sldChg>
      <pc:sldChg chg="modSp del mod modNotesTx">
        <pc:chgData name="Felicity Fallon" userId="3ff0e4c3-3ad8-4010-beb2-c940946a3c54" providerId="ADAL" clId="{00D46ACA-81C4-46F5-A0F8-3D11161A084C}" dt="2024-03-01T04:55:59.522" v="5979" actId="47"/>
        <pc:sldMkLst>
          <pc:docMk/>
          <pc:sldMk cId="193023734" sldId="297"/>
        </pc:sldMkLst>
        <pc:spChg chg="mod">
          <ac:chgData name="Felicity Fallon" userId="3ff0e4c3-3ad8-4010-beb2-c940946a3c54" providerId="ADAL" clId="{00D46ACA-81C4-46F5-A0F8-3D11161A084C}" dt="2024-02-29T10:46:12.356" v="319" actId="1076"/>
          <ac:spMkLst>
            <pc:docMk/>
            <pc:sldMk cId="193023734" sldId="297"/>
            <ac:spMk id="121" creationId="{00000000-0000-0000-0000-000000000000}"/>
          </ac:spMkLst>
        </pc:spChg>
      </pc:sldChg>
      <pc:sldChg chg="del">
        <pc:chgData name="Felicity Fallon" userId="3ff0e4c3-3ad8-4010-beb2-c940946a3c54" providerId="ADAL" clId="{00D46ACA-81C4-46F5-A0F8-3D11161A084C}" dt="2024-02-29T10:27:42.976" v="148" actId="47"/>
        <pc:sldMkLst>
          <pc:docMk/>
          <pc:sldMk cId="4229349183" sldId="298"/>
        </pc:sldMkLst>
      </pc:sldChg>
      <pc:sldChg chg="modNotesTx">
        <pc:chgData name="Felicity Fallon" userId="3ff0e4c3-3ad8-4010-beb2-c940946a3c54" providerId="ADAL" clId="{00D46ACA-81C4-46F5-A0F8-3D11161A084C}" dt="2024-03-01T04:32:42.930" v="1746" actId="20577"/>
        <pc:sldMkLst>
          <pc:docMk/>
          <pc:sldMk cId="319836889" sldId="351"/>
        </pc:sldMkLst>
      </pc:sldChg>
      <pc:sldChg chg="modSp mod modNotesTx">
        <pc:chgData name="Felicity Fallon" userId="3ff0e4c3-3ad8-4010-beb2-c940946a3c54" providerId="ADAL" clId="{00D46ACA-81C4-46F5-A0F8-3D11161A084C}" dt="2024-03-01T04:59:57.645" v="6035" actId="6549"/>
        <pc:sldMkLst>
          <pc:docMk/>
          <pc:sldMk cId="2775598365" sldId="377"/>
        </pc:sldMkLst>
        <pc:spChg chg="mod">
          <ac:chgData name="Felicity Fallon" userId="3ff0e4c3-3ad8-4010-beb2-c940946a3c54" providerId="ADAL" clId="{00D46ACA-81C4-46F5-A0F8-3D11161A084C}" dt="2024-03-01T04:59:57.645" v="6035" actId="6549"/>
          <ac:spMkLst>
            <pc:docMk/>
            <pc:sldMk cId="2775598365" sldId="377"/>
            <ac:spMk id="3" creationId="{82E99E09-2AB3-8375-FD7F-B8ED84EB374B}"/>
          </ac:spMkLst>
        </pc:spChg>
      </pc:sldChg>
      <pc:sldChg chg="del">
        <pc:chgData name="Felicity Fallon" userId="3ff0e4c3-3ad8-4010-beb2-c940946a3c54" providerId="ADAL" clId="{00D46ACA-81C4-46F5-A0F8-3D11161A084C}" dt="2024-02-29T10:28:58.270" v="153" actId="2696"/>
        <pc:sldMkLst>
          <pc:docMk/>
          <pc:sldMk cId="3009429292" sldId="377"/>
        </pc:sldMkLst>
      </pc:sldChg>
      <pc:sldChg chg="modSp del mod">
        <pc:chgData name="Felicity Fallon" userId="3ff0e4c3-3ad8-4010-beb2-c940946a3c54" providerId="ADAL" clId="{00D46ACA-81C4-46F5-A0F8-3D11161A084C}" dt="2024-02-27T14:07:15.937" v="24" actId="47"/>
        <pc:sldMkLst>
          <pc:docMk/>
          <pc:sldMk cId="4275961235" sldId="435"/>
        </pc:sldMkLst>
        <pc:spChg chg="mod">
          <ac:chgData name="Felicity Fallon" userId="3ff0e4c3-3ad8-4010-beb2-c940946a3c54" providerId="ADAL" clId="{00D46ACA-81C4-46F5-A0F8-3D11161A084C}" dt="2024-02-27T14:06:34.749" v="22" actId="27636"/>
          <ac:spMkLst>
            <pc:docMk/>
            <pc:sldMk cId="4275961235" sldId="435"/>
            <ac:spMk id="5" creationId="{E879A7FF-2896-ACE0-D2ED-DDBB0D91023F}"/>
          </ac:spMkLst>
        </pc:spChg>
      </pc:sldChg>
      <pc:sldChg chg="addSp delSp modSp add del mod chgLayout">
        <pc:chgData name="Felicity Fallon" userId="3ff0e4c3-3ad8-4010-beb2-c940946a3c54" providerId="ADAL" clId="{00D46ACA-81C4-46F5-A0F8-3D11161A084C}" dt="2024-02-27T14:09:30.234" v="27" actId="47"/>
        <pc:sldMkLst>
          <pc:docMk/>
          <pc:sldMk cId="0" sldId="442"/>
        </pc:sldMkLst>
        <pc:spChg chg="mod">
          <ac:chgData name="Felicity Fallon" userId="3ff0e4c3-3ad8-4010-beb2-c940946a3c54" providerId="ADAL" clId="{00D46ACA-81C4-46F5-A0F8-3D11161A084C}" dt="2024-02-27T13:56:31.699" v="9" actId="20577"/>
          <ac:spMkLst>
            <pc:docMk/>
            <pc:sldMk cId="0" sldId="442"/>
            <ac:spMk id="2" creationId="{C88FF112-6704-42A7-B752-8F0C01E33D2D}"/>
          </ac:spMkLst>
        </pc:spChg>
        <pc:spChg chg="add del mod ord">
          <ac:chgData name="Felicity Fallon" userId="3ff0e4c3-3ad8-4010-beb2-c940946a3c54" providerId="ADAL" clId="{00D46ACA-81C4-46F5-A0F8-3D11161A084C}" dt="2024-02-27T14:02:10.025" v="11" actId="478"/>
          <ac:spMkLst>
            <pc:docMk/>
            <pc:sldMk cId="0" sldId="442"/>
            <ac:spMk id="3" creationId="{402CF8FA-E62C-C383-481C-7A6C557E01C7}"/>
          </ac:spMkLst>
        </pc:spChg>
      </pc:sldChg>
      <pc:sldChg chg="modSp mod">
        <pc:chgData name="Felicity Fallon" userId="3ff0e4c3-3ad8-4010-beb2-c940946a3c54" providerId="ADAL" clId="{00D46ACA-81C4-46F5-A0F8-3D11161A084C}" dt="2024-03-01T05:27:05.025" v="6322" actId="20577"/>
        <pc:sldMkLst>
          <pc:docMk/>
          <pc:sldMk cId="2337678740" sldId="449"/>
        </pc:sldMkLst>
        <pc:spChg chg="mod">
          <ac:chgData name="Felicity Fallon" userId="3ff0e4c3-3ad8-4010-beb2-c940946a3c54" providerId="ADAL" clId="{00D46ACA-81C4-46F5-A0F8-3D11161A084C}" dt="2024-03-01T05:20:05.982" v="6271"/>
          <ac:spMkLst>
            <pc:docMk/>
            <pc:sldMk cId="2337678740" sldId="449"/>
            <ac:spMk id="2" creationId="{C409B401-A1BB-A6D5-2C27-417405BDC6FA}"/>
          </ac:spMkLst>
        </pc:spChg>
        <pc:spChg chg="mod">
          <ac:chgData name="Felicity Fallon" userId="3ff0e4c3-3ad8-4010-beb2-c940946a3c54" providerId="ADAL" clId="{00D46ACA-81C4-46F5-A0F8-3D11161A084C}" dt="2024-03-01T05:27:05.025" v="6322" actId="20577"/>
          <ac:spMkLst>
            <pc:docMk/>
            <pc:sldMk cId="2337678740" sldId="449"/>
            <ac:spMk id="3" creationId="{34218B5B-3987-4482-D0E5-15E524B272E9}"/>
          </ac:spMkLst>
        </pc:spChg>
      </pc:sldChg>
      <pc:sldChg chg="del">
        <pc:chgData name="Felicity Fallon" userId="3ff0e4c3-3ad8-4010-beb2-c940946a3c54" providerId="ADAL" clId="{00D46ACA-81C4-46F5-A0F8-3D11161A084C}" dt="2024-02-29T10:21:01.974" v="125" actId="47"/>
        <pc:sldMkLst>
          <pc:docMk/>
          <pc:sldMk cId="1542565120" sldId="451"/>
        </pc:sldMkLst>
      </pc:sldChg>
      <pc:sldChg chg="addSp delSp modSp del mod ord modNotesTx">
        <pc:chgData name="Felicity Fallon" userId="3ff0e4c3-3ad8-4010-beb2-c940946a3c54" providerId="ADAL" clId="{00D46ACA-81C4-46F5-A0F8-3D11161A084C}" dt="2024-03-01T05:25:09.137" v="6296" actId="478"/>
        <pc:sldMkLst>
          <pc:docMk/>
          <pc:sldMk cId="758124891" sldId="452"/>
        </pc:sldMkLst>
        <pc:spChg chg="add del mod">
          <ac:chgData name="Felicity Fallon" userId="3ff0e4c3-3ad8-4010-beb2-c940946a3c54" providerId="ADAL" clId="{00D46ACA-81C4-46F5-A0F8-3D11161A084C}" dt="2024-03-01T05:25:09.137" v="6296" actId="478"/>
          <ac:spMkLst>
            <pc:docMk/>
            <pc:sldMk cId="758124891" sldId="452"/>
            <ac:spMk id="4" creationId="{61250AE0-CDD1-A0F0-18B6-EC53BD2410DA}"/>
          </ac:spMkLst>
        </pc:spChg>
      </pc:sldChg>
      <pc:sldChg chg="del">
        <pc:chgData name="Felicity Fallon" userId="3ff0e4c3-3ad8-4010-beb2-c940946a3c54" providerId="ADAL" clId="{00D46ACA-81C4-46F5-A0F8-3D11161A084C}" dt="2024-02-29T10:29:13.795" v="154" actId="47"/>
        <pc:sldMkLst>
          <pc:docMk/>
          <pc:sldMk cId="1853973556" sldId="453"/>
        </pc:sldMkLst>
      </pc:sldChg>
      <pc:sldChg chg="delSp modSp add del mod modNotesTx">
        <pc:chgData name="Felicity Fallon" userId="3ff0e4c3-3ad8-4010-beb2-c940946a3c54" providerId="ADAL" clId="{00D46ACA-81C4-46F5-A0F8-3D11161A084C}" dt="2024-03-01T05:23:52.910" v="6290" actId="108"/>
        <pc:sldMkLst>
          <pc:docMk/>
          <pc:sldMk cId="2153768144" sldId="455"/>
        </pc:sldMkLst>
        <pc:spChg chg="mod">
          <ac:chgData name="Felicity Fallon" userId="3ff0e4c3-3ad8-4010-beb2-c940946a3c54" providerId="ADAL" clId="{00D46ACA-81C4-46F5-A0F8-3D11161A084C}" dt="2024-03-01T05:23:52.910" v="6290" actId="108"/>
          <ac:spMkLst>
            <pc:docMk/>
            <pc:sldMk cId="2153768144" sldId="455"/>
            <ac:spMk id="2" creationId="{7D65E353-D240-4EEA-A49D-3F4DDC486D72}"/>
          </ac:spMkLst>
        </pc:spChg>
        <pc:picChg chg="mod">
          <ac:chgData name="Felicity Fallon" userId="3ff0e4c3-3ad8-4010-beb2-c940946a3c54" providerId="ADAL" clId="{00D46ACA-81C4-46F5-A0F8-3D11161A084C}" dt="2024-03-01T05:23:26.621" v="6289" actId="14100"/>
          <ac:picMkLst>
            <pc:docMk/>
            <pc:sldMk cId="2153768144" sldId="455"/>
            <ac:picMk id="4" creationId="{E41984EB-0B05-88B4-91AA-00478FCC8497}"/>
          </ac:picMkLst>
        </pc:picChg>
        <pc:picChg chg="del">
          <ac:chgData name="Felicity Fallon" userId="3ff0e4c3-3ad8-4010-beb2-c940946a3c54" providerId="ADAL" clId="{00D46ACA-81C4-46F5-A0F8-3D11161A084C}" dt="2024-03-01T05:22:58.380" v="6286" actId="478"/>
          <ac:picMkLst>
            <pc:docMk/>
            <pc:sldMk cId="2153768144" sldId="455"/>
            <ac:picMk id="13" creationId="{82C47FD1-EB00-4C29-8BAF-8E28306FD141}"/>
          </ac:picMkLst>
        </pc:picChg>
      </pc:sldChg>
      <pc:sldChg chg="addSp delSp modSp del mod">
        <pc:chgData name="Felicity Fallon" userId="3ff0e4c3-3ad8-4010-beb2-c940946a3c54" providerId="ADAL" clId="{00D46ACA-81C4-46F5-A0F8-3D11161A084C}" dt="2024-02-29T10:24:22.552" v="133" actId="47"/>
        <pc:sldMkLst>
          <pc:docMk/>
          <pc:sldMk cId="3364452628" sldId="458"/>
        </pc:sldMkLst>
        <pc:spChg chg="del">
          <ac:chgData name="Felicity Fallon" userId="3ff0e4c3-3ad8-4010-beb2-c940946a3c54" providerId="ADAL" clId="{00D46ACA-81C4-46F5-A0F8-3D11161A084C}" dt="2024-02-27T14:05:12.650" v="19" actId="478"/>
          <ac:spMkLst>
            <pc:docMk/>
            <pc:sldMk cId="3364452628" sldId="458"/>
            <ac:spMk id="2" creationId="{4CA15B68-7F2D-4204-9DB9-DA8C18B00E90}"/>
          </ac:spMkLst>
        </pc:spChg>
        <pc:spChg chg="add mod">
          <ac:chgData name="Felicity Fallon" userId="3ff0e4c3-3ad8-4010-beb2-c940946a3c54" providerId="ADAL" clId="{00D46ACA-81C4-46F5-A0F8-3D11161A084C}" dt="2024-02-27T14:05:12.650" v="19" actId="478"/>
          <ac:spMkLst>
            <pc:docMk/>
            <pc:sldMk cId="3364452628" sldId="458"/>
            <ac:spMk id="6" creationId="{66CFD8E9-0442-B5F2-14C7-65B3635A1979}"/>
          </ac:spMkLst>
        </pc:spChg>
      </pc:sldChg>
      <pc:sldChg chg="del ord">
        <pc:chgData name="Felicity Fallon" userId="3ff0e4c3-3ad8-4010-beb2-c940946a3c54" providerId="ADAL" clId="{00D46ACA-81C4-46F5-A0F8-3D11161A084C}" dt="2024-02-29T10:26:16.596" v="142" actId="47"/>
        <pc:sldMkLst>
          <pc:docMk/>
          <pc:sldMk cId="2037795315" sldId="459"/>
        </pc:sldMkLst>
      </pc:sldChg>
      <pc:sldChg chg="del">
        <pc:chgData name="Felicity Fallon" userId="3ff0e4c3-3ad8-4010-beb2-c940946a3c54" providerId="ADAL" clId="{00D46ACA-81C4-46F5-A0F8-3D11161A084C}" dt="2024-02-29T10:27:45.097" v="150" actId="47"/>
        <pc:sldMkLst>
          <pc:docMk/>
          <pc:sldMk cId="3217593003" sldId="460"/>
        </pc:sldMkLst>
      </pc:sldChg>
      <pc:sldChg chg="modNotesTx">
        <pc:chgData name="Felicity Fallon" userId="3ff0e4c3-3ad8-4010-beb2-c940946a3c54" providerId="ADAL" clId="{00D46ACA-81C4-46F5-A0F8-3D11161A084C}" dt="2024-03-01T04:48:10.849" v="5111" actId="20577"/>
        <pc:sldMkLst>
          <pc:docMk/>
          <pc:sldMk cId="2785496028" sldId="461"/>
        </pc:sldMkLst>
      </pc:sldChg>
      <pc:sldChg chg="modSp mod">
        <pc:chgData name="Felicity Fallon" userId="3ff0e4c3-3ad8-4010-beb2-c940946a3c54" providerId="ADAL" clId="{00D46ACA-81C4-46F5-A0F8-3D11161A084C}" dt="2024-03-01T05:24:36.359" v="6293" actId="1076"/>
        <pc:sldMkLst>
          <pc:docMk/>
          <pc:sldMk cId="315878501" sldId="466"/>
        </pc:sldMkLst>
        <pc:spChg chg="mod">
          <ac:chgData name="Felicity Fallon" userId="3ff0e4c3-3ad8-4010-beb2-c940946a3c54" providerId="ADAL" clId="{00D46ACA-81C4-46F5-A0F8-3D11161A084C}" dt="2024-03-01T05:24:36.359" v="6293" actId="1076"/>
          <ac:spMkLst>
            <pc:docMk/>
            <pc:sldMk cId="315878501" sldId="466"/>
            <ac:spMk id="3" creationId="{666A5732-24DE-4AEA-A887-3FCF4A7ABEE9}"/>
          </ac:spMkLst>
        </pc:spChg>
      </pc:sldChg>
      <pc:sldChg chg="modSp mod modNotesTx">
        <pc:chgData name="Felicity Fallon" userId="3ff0e4c3-3ad8-4010-beb2-c940946a3c54" providerId="ADAL" clId="{00D46ACA-81C4-46F5-A0F8-3D11161A084C}" dt="2024-03-01T05:08:42.423" v="6204" actId="6549"/>
        <pc:sldMkLst>
          <pc:docMk/>
          <pc:sldMk cId="4019960335" sldId="467"/>
        </pc:sldMkLst>
        <pc:spChg chg="mod">
          <ac:chgData name="Felicity Fallon" userId="3ff0e4c3-3ad8-4010-beb2-c940946a3c54" providerId="ADAL" clId="{00D46ACA-81C4-46F5-A0F8-3D11161A084C}" dt="2024-03-01T04:15:31.853" v="336"/>
          <ac:spMkLst>
            <pc:docMk/>
            <pc:sldMk cId="4019960335" sldId="467"/>
            <ac:spMk id="2" creationId="{0B77585C-588D-D919-C368-CE4EABF4B4C2}"/>
          </ac:spMkLst>
        </pc:spChg>
        <pc:spChg chg="mod">
          <ac:chgData name="Felicity Fallon" userId="3ff0e4c3-3ad8-4010-beb2-c940946a3c54" providerId="ADAL" clId="{00D46ACA-81C4-46F5-A0F8-3D11161A084C}" dt="2024-03-01T05:08:42.423" v="6204" actId="6549"/>
          <ac:spMkLst>
            <pc:docMk/>
            <pc:sldMk cId="4019960335" sldId="467"/>
            <ac:spMk id="3" creationId="{9223F2AD-53D2-5A32-8FA9-9FA4B3995648}"/>
          </ac:spMkLst>
        </pc:spChg>
      </pc:sldChg>
      <pc:sldChg chg="modSp">
        <pc:chgData name="Felicity Fallon" userId="3ff0e4c3-3ad8-4010-beb2-c940946a3c54" providerId="ADAL" clId="{00D46ACA-81C4-46F5-A0F8-3D11161A084C}" dt="2024-03-01T04:15:31.853" v="336"/>
        <pc:sldMkLst>
          <pc:docMk/>
          <pc:sldMk cId="4235908136" sldId="468"/>
        </pc:sldMkLst>
        <pc:spChg chg="mod">
          <ac:chgData name="Felicity Fallon" userId="3ff0e4c3-3ad8-4010-beb2-c940946a3c54" providerId="ADAL" clId="{00D46ACA-81C4-46F5-A0F8-3D11161A084C}" dt="2024-03-01T04:15:31.853" v="336"/>
          <ac:spMkLst>
            <pc:docMk/>
            <pc:sldMk cId="4235908136" sldId="468"/>
            <ac:spMk id="2" creationId="{0B77585C-588D-D919-C368-CE4EABF4B4C2}"/>
          </ac:spMkLst>
        </pc:spChg>
      </pc:sldChg>
      <pc:sldChg chg="modSp">
        <pc:chgData name="Felicity Fallon" userId="3ff0e4c3-3ad8-4010-beb2-c940946a3c54" providerId="ADAL" clId="{00D46ACA-81C4-46F5-A0F8-3D11161A084C}" dt="2024-03-01T04:15:31.853" v="336"/>
        <pc:sldMkLst>
          <pc:docMk/>
          <pc:sldMk cId="2066482078" sldId="469"/>
        </pc:sldMkLst>
        <pc:spChg chg="mod">
          <ac:chgData name="Felicity Fallon" userId="3ff0e4c3-3ad8-4010-beb2-c940946a3c54" providerId="ADAL" clId="{00D46ACA-81C4-46F5-A0F8-3D11161A084C}" dt="2024-03-01T04:15:31.853" v="336"/>
          <ac:spMkLst>
            <pc:docMk/>
            <pc:sldMk cId="2066482078" sldId="469"/>
            <ac:spMk id="2" creationId="{0B77585C-588D-D919-C368-CE4EABF4B4C2}"/>
          </ac:spMkLst>
        </pc:spChg>
      </pc:sldChg>
      <pc:sldChg chg="modSp mod">
        <pc:chgData name="Felicity Fallon" userId="3ff0e4c3-3ad8-4010-beb2-c940946a3c54" providerId="ADAL" clId="{00D46ACA-81C4-46F5-A0F8-3D11161A084C}" dt="2024-03-01T05:04:02.104" v="6116" actId="6549"/>
        <pc:sldMkLst>
          <pc:docMk/>
          <pc:sldMk cId="2156438082" sldId="470"/>
        </pc:sldMkLst>
        <pc:spChg chg="mod">
          <ac:chgData name="Felicity Fallon" userId="3ff0e4c3-3ad8-4010-beb2-c940946a3c54" providerId="ADAL" clId="{00D46ACA-81C4-46F5-A0F8-3D11161A084C}" dt="2024-03-01T04:15:31.853" v="336"/>
          <ac:spMkLst>
            <pc:docMk/>
            <pc:sldMk cId="2156438082" sldId="470"/>
            <ac:spMk id="2" creationId="{0B77585C-588D-D919-C368-CE4EABF4B4C2}"/>
          </ac:spMkLst>
        </pc:spChg>
        <pc:spChg chg="mod">
          <ac:chgData name="Felicity Fallon" userId="3ff0e4c3-3ad8-4010-beb2-c940946a3c54" providerId="ADAL" clId="{00D46ACA-81C4-46F5-A0F8-3D11161A084C}" dt="2024-03-01T05:04:02.104" v="6116" actId="6549"/>
          <ac:spMkLst>
            <pc:docMk/>
            <pc:sldMk cId="2156438082" sldId="470"/>
            <ac:spMk id="3" creationId="{9223F2AD-53D2-5A32-8FA9-9FA4B3995648}"/>
          </ac:spMkLst>
        </pc:spChg>
      </pc:sldChg>
      <pc:sldChg chg="del">
        <pc:chgData name="Felicity Fallon" userId="3ff0e4c3-3ad8-4010-beb2-c940946a3c54" providerId="ADAL" clId="{00D46ACA-81C4-46F5-A0F8-3D11161A084C}" dt="2024-02-27T14:05:01.182" v="18" actId="47"/>
        <pc:sldMkLst>
          <pc:docMk/>
          <pc:sldMk cId="1132849761" sldId="471"/>
        </pc:sldMkLst>
      </pc:sldChg>
      <pc:sldChg chg="modSp mod">
        <pc:chgData name="Felicity Fallon" userId="3ff0e4c3-3ad8-4010-beb2-c940946a3c54" providerId="ADAL" clId="{00D46ACA-81C4-46F5-A0F8-3D11161A084C}" dt="2024-03-01T05:06:43.661" v="6143" actId="113"/>
        <pc:sldMkLst>
          <pc:docMk/>
          <pc:sldMk cId="456064849" sldId="472"/>
        </pc:sldMkLst>
        <pc:spChg chg="mod">
          <ac:chgData name="Felicity Fallon" userId="3ff0e4c3-3ad8-4010-beb2-c940946a3c54" providerId="ADAL" clId="{00D46ACA-81C4-46F5-A0F8-3D11161A084C}" dt="2024-03-01T04:15:31.853" v="336"/>
          <ac:spMkLst>
            <pc:docMk/>
            <pc:sldMk cId="456064849" sldId="472"/>
            <ac:spMk id="2" creationId="{0B77585C-588D-D919-C368-CE4EABF4B4C2}"/>
          </ac:spMkLst>
        </pc:spChg>
        <pc:spChg chg="mod">
          <ac:chgData name="Felicity Fallon" userId="3ff0e4c3-3ad8-4010-beb2-c940946a3c54" providerId="ADAL" clId="{00D46ACA-81C4-46F5-A0F8-3D11161A084C}" dt="2024-03-01T05:06:43.661" v="6143" actId="113"/>
          <ac:spMkLst>
            <pc:docMk/>
            <pc:sldMk cId="456064849" sldId="472"/>
            <ac:spMk id="3" creationId="{9223F2AD-53D2-5A32-8FA9-9FA4B3995648}"/>
          </ac:spMkLst>
        </pc:spChg>
      </pc:sldChg>
      <pc:sldChg chg="modSp mod modNotesTx">
        <pc:chgData name="Felicity Fallon" userId="3ff0e4c3-3ad8-4010-beb2-c940946a3c54" providerId="ADAL" clId="{00D46ACA-81C4-46F5-A0F8-3D11161A084C}" dt="2024-03-01T05:24:24.192" v="6292" actId="14100"/>
        <pc:sldMkLst>
          <pc:docMk/>
          <pc:sldMk cId="566407312" sldId="473"/>
        </pc:sldMkLst>
        <pc:spChg chg="mod">
          <ac:chgData name="Felicity Fallon" userId="3ff0e4c3-3ad8-4010-beb2-c940946a3c54" providerId="ADAL" clId="{00D46ACA-81C4-46F5-A0F8-3D11161A084C}" dt="2024-03-01T05:20:10.455" v="6272"/>
          <ac:spMkLst>
            <pc:docMk/>
            <pc:sldMk cId="566407312" sldId="473"/>
            <ac:spMk id="2" creationId="{B5192836-7D04-B1CF-2CC6-0A14C407EAEB}"/>
          </ac:spMkLst>
        </pc:spChg>
        <pc:picChg chg="mod">
          <ac:chgData name="Felicity Fallon" userId="3ff0e4c3-3ad8-4010-beb2-c940946a3c54" providerId="ADAL" clId="{00D46ACA-81C4-46F5-A0F8-3D11161A084C}" dt="2024-03-01T05:24:24.192" v="6292" actId="14100"/>
          <ac:picMkLst>
            <pc:docMk/>
            <pc:sldMk cId="566407312" sldId="473"/>
            <ac:picMk id="4" creationId="{83629F7C-AA22-F04A-02C1-69640DD9C865}"/>
          </ac:picMkLst>
        </pc:picChg>
      </pc:sldChg>
      <pc:sldChg chg="new del">
        <pc:chgData name="Felicity Fallon" userId="3ff0e4c3-3ad8-4010-beb2-c940946a3c54" providerId="ADAL" clId="{00D46ACA-81C4-46F5-A0F8-3D11161A084C}" dt="2024-02-27T13:56:14.518" v="4" actId="680"/>
        <pc:sldMkLst>
          <pc:docMk/>
          <pc:sldMk cId="1136107908" sldId="474"/>
        </pc:sldMkLst>
      </pc:sldChg>
      <pc:sldChg chg="addSp modSp mod modNotesTx">
        <pc:chgData name="Felicity Fallon" userId="3ff0e4c3-3ad8-4010-beb2-c940946a3c54" providerId="ADAL" clId="{00D46ACA-81C4-46F5-A0F8-3D11161A084C}" dt="2024-03-01T05:25:19.971" v="6298" actId="6549"/>
        <pc:sldMkLst>
          <pc:docMk/>
          <pc:sldMk cId="3213957741" sldId="537"/>
        </pc:sldMkLst>
        <pc:spChg chg="add mod">
          <ac:chgData name="Felicity Fallon" userId="3ff0e4c3-3ad8-4010-beb2-c940946a3c54" providerId="ADAL" clId="{00D46ACA-81C4-46F5-A0F8-3D11161A084C}" dt="2024-03-01T05:25:19.971" v="6298" actId="6549"/>
          <ac:spMkLst>
            <pc:docMk/>
            <pc:sldMk cId="3213957741" sldId="537"/>
            <ac:spMk id="2" creationId="{6ED1D9A8-C9CC-D00C-1AE6-93E981531DE0}"/>
          </ac:spMkLst>
        </pc:spChg>
        <pc:spChg chg="mod">
          <ac:chgData name="Felicity Fallon" userId="3ff0e4c3-3ad8-4010-beb2-c940946a3c54" providerId="ADAL" clId="{00D46ACA-81C4-46F5-A0F8-3D11161A084C}" dt="2024-03-01T04:55:02.377" v="5951" actId="1076"/>
          <ac:spMkLst>
            <pc:docMk/>
            <pc:sldMk cId="3213957741" sldId="537"/>
            <ac:spMk id="3" creationId="{803B9DB6-D9CE-28BE-8C35-8B13DCE29C92}"/>
          </ac:spMkLst>
        </pc:spChg>
        <pc:spChg chg="mod">
          <ac:chgData name="Felicity Fallon" userId="3ff0e4c3-3ad8-4010-beb2-c940946a3c54" providerId="ADAL" clId="{00D46ACA-81C4-46F5-A0F8-3D11161A084C}" dt="2024-02-29T10:33:07.564" v="226" actId="1076"/>
          <ac:spMkLst>
            <pc:docMk/>
            <pc:sldMk cId="3213957741" sldId="537"/>
            <ac:spMk id="5" creationId="{50CF2722-CC62-FCA2-9A45-5F39A4617D6C}"/>
          </ac:spMkLst>
        </pc:spChg>
        <pc:spChg chg="mod">
          <ac:chgData name="Felicity Fallon" userId="3ff0e4c3-3ad8-4010-beb2-c940946a3c54" providerId="ADAL" clId="{00D46ACA-81C4-46F5-A0F8-3D11161A084C}" dt="2024-03-01T04:15:31.962" v="337" actId="27636"/>
          <ac:spMkLst>
            <pc:docMk/>
            <pc:sldMk cId="3213957741" sldId="537"/>
            <ac:spMk id="7" creationId="{7A6C9D00-C22F-3005-506E-D079E5626B16}"/>
          </ac:spMkLst>
        </pc:spChg>
      </pc:sldChg>
      <pc:sldChg chg="modSp del mod">
        <pc:chgData name="Felicity Fallon" userId="3ff0e4c3-3ad8-4010-beb2-c940946a3c54" providerId="ADAL" clId="{00D46ACA-81C4-46F5-A0F8-3D11161A084C}" dt="2024-02-29T10:21:47.991" v="127" actId="2696"/>
        <pc:sldMkLst>
          <pc:docMk/>
          <pc:sldMk cId="4185680877" sldId="537"/>
        </pc:sldMkLst>
        <pc:spChg chg="mod">
          <ac:chgData name="Felicity Fallon" userId="3ff0e4c3-3ad8-4010-beb2-c940946a3c54" providerId="ADAL" clId="{00D46ACA-81C4-46F5-A0F8-3D11161A084C}" dt="2024-02-27T14:03:52.540" v="12" actId="27636"/>
          <ac:spMkLst>
            <pc:docMk/>
            <pc:sldMk cId="4185680877" sldId="537"/>
            <ac:spMk id="3" creationId="{48E5582A-6057-4245-8945-29C445B89EDE}"/>
          </ac:spMkLst>
        </pc:spChg>
      </pc:sldChg>
      <pc:sldChg chg="del">
        <pc:chgData name="Felicity Fallon" userId="3ff0e4c3-3ad8-4010-beb2-c940946a3c54" providerId="ADAL" clId="{00D46ACA-81C4-46F5-A0F8-3D11161A084C}" dt="2024-02-29T10:25:15.279" v="139" actId="2696"/>
        <pc:sldMkLst>
          <pc:docMk/>
          <pc:sldMk cId="1357423469" sldId="558"/>
        </pc:sldMkLst>
      </pc:sldChg>
      <pc:sldChg chg="delSp modSp mod modNotesTx">
        <pc:chgData name="Felicity Fallon" userId="3ff0e4c3-3ad8-4010-beb2-c940946a3c54" providerId="ADAL" clId="{00D46ACA-81C4-46F5-A0F8-3D11161A084C}" dt="2024-03-01T05:25:44.805" v="6301" actId="478"/>
        <pc:sldMkLst>
          <pc:docMk/>
          <pc:sldMk cId="1993051482" sldId="558"/>
        </pc:sldMkLst>
        <pc:spChg chg="mod">
          <ac:chgData name="Felicity Fallon" userId="3ff0e4c3-3ad8-4010-beb2-c940946a3c54" providerId="ADAL" clId="{00D46ACA-81C4-46F5-A0F8-3D11161A084C}" dt="2024-02-29T10:25:32.480" v="140" actId="1076"/>
          <ac:spMkLst>
            <pc:docMk/>
            <pc:sldMk cId="1993051482" sldId="558"/>
            <ac:spMk id="2" creationId="{9A73DEC3-0DB4-A1A5-EECE-AF6C79B83129}"/>
          </ac:spMkLst>
        </pc:spChg>
        <pc:spChg chg="del mod">
          <ac:chgData name="Felicity Fallon" userId="3ff0e4c3-3ad8-4010-beb2-c940946a3c54" providerId="ADAL" clId="{00D46ACA-81C4-46F5-A0F8-3D11161A084C}" dt="2024-03-01T05:25:44.805" v="6301" actId="478"/>
          <ac:spMkLst>
            <pc:docMk/>
            <pc:sldMk cId="1993051482" sldId="558"/>
            <ac:spMk id="4" creationId="{BED2FD56-F169-4B70-F633-4D7D27C5F3E3}"/>
          </ac:spMkLst>
        </pc:spChg>
        <pc:picChg chg="mod">
          <ac:chgData name="Felicity Fallon" userId="3ff0e4c3-3ad8-4010-beb2-c940946a3c54" providerId="ADAL" clId="{00D46ACA-81C4-46F5-A0F8-3D11161A084C}" dt="2024-02-29T10:50:16.745" v="325" actId="1076"/>
          <ac:picMkLst>
            <pc:docMk/>
            <pc:sldMk cId="1993051482" sldId="558"/>
            <ac:picMk id="13" creationId="{330B159C-BBCD-382F-A81E-9DAEAD59C552}"/>
          </ac:picMkLst>
        </pc:picChg>
      </pc:sldChg>
      <pc:sldChg chg="del">
        <pc:chgData name="Felicity Fallon" userId="3ff0e4c3-3ad8-4010-beb2-c940946a3c54" providerId="ADAL" clId="{00D46ACA-81C4-46F5-A0F8-3D11161A084C}" dt="2024-02-27T14:04:16.044" v="14" actId="47"/>
        <pc:sldMkLst>
          <pc:docMk/>
          <pc:sldMk cId="1768715891" sldId="561"/>
        </pc:sldMkLst>
      </pc:sldChg>
      <pc:sldChg chg="del ord">
        <pc:chgData name="Felicity Fallon" userId="3ff0e4c3-3ad8-4010-beb2-c940946a3c54" providerId="ADAL" clId="{00D46ACA-81C4-46F5-A0F8-3D11161A084C}" dt="2024-02-29T10:24:26.885" v="134" actId="47"/>
        <pc:sldMkLst>
          <pc:docMk/>
          <pc:sldMk cId="3237856134" sldId="565"/>
        </pc:sldMkLst>
      </pc:sldChg>
      <pc:sldChg chg="modSp del mod">
        <pc:chgData name="Felicity Fallon" userId="3ff0e4c3-3ad8-4010-beb2-c940946a3c54" providerId="ADAL" clId="{00D46ACA-81C4-46F5-A0F8-3D11161A084C}" dt="2024-02-29T10:24:29.695" v="135" actId="47"/>
        <pc:sldMkLst>
          <pc:docMk/>
          <pc:sldMk cId="0" sldId="568"/>
        </pc:sldMkLst>
        <pc:spChg chg="mod">
          <ac:chgData name="Felicity Fallon" userId="3ff0e4c3-3ad8-4010-beb2-c940946a3c54" providerId="ADAL" clId="{00D46ACA-81C4-46F5-A0F8-3D11161A084C}" dt="2024-02-27T14:10:14.201" v="31" actId="255"/>
          <ac:spMkLst>
            <pc:docMk/>
            <pc:sldMk cId="0" sldId="568"/>
            <ac:spMk id="935" creationId="{00000000-0000-0000-0000-000000000000}"/>
          </ac:spMkLst>
        </pc:spChg>
      </pc:sldChg>
      <pc:sldChg chg="del">
        <pc:chgData name="Felicity Fallon" userId="3ff0e4c3-3ad8-4010-beb2-c940946a3c54" providerId="ADAL" clId="{00D46ACA-81C4-46F5-A0F8-3D11161A084C}" dt="2024-02-29T10:26:11.576" v="141" actId="47"/>
        <pc:sldMkLst>
          <pc:docMk/>
          <pc:sldMk cId="0" sldId="569"/>
        </pc:sldMkLst>
      </pc:sldChg>
      <pc:sldChg chg="del">
        <pc:chgData name="Felicity Fallon" userId="3ff0e4c3-3ad8-4010-beb2-c940946a3c54" providerId="ADAL" clId="{00D46ACA-81C4-46F5-A0F8-3D11161A084C}" dt="2024-02-27T14:06:08.035" v="20" actId="47"/>
        <pc:sldMkLst>
          <pc:docMk/>
          <pc:sldMk cId="0" sldId="570"/>
        </pc:sldMkLst>
      </pc:sldChg>
      <pc:sldChg chg="del">
        <pc:chgData name="Felicity Fallon" userId="3ff0e4c3-3ad8-4010-beb2-c940946a3c54" providerId="ADAL" clId="{00D46ACA-81C4-46F5-A0F8-3D11161A084C}" dt="2024-02-27T14:04:04.097" v="13" actId="47"/>
        <pc:sldMkLst>
          <pc:docMk/>
          <pc:sldMk cId="2288544698" sldId="572"/>
        </pc:sldMkLst>
      </pc:sldChg>
      <pc:sldChg chg="del">
        <pc:chgData name="Felicity Fallon" userId="3ff0e4c3-3ad8-4010-beb2-c940946a3c54" providerId="ADAL" clId="{00D46ACA-81C4-46F5-A0F8-3D11161A084C}" dt="2024-02-29T10:24:52.227" v="137" actId="47"/>
        <pc:sldMkLst>
          <pc:docMk/>
          <pc:sldMk cId="1628450832" sldId="573"/>
        </pc:sldMkLst>
      </pc:sldChg>
      <pc:sldChg chg="delSp modSp mod modNotesTx">
        <pc:chgData name="Felicity Fallon" userId="3ff0e4c3-3ad8-4010-beb2-c940946a3c54" providerId="ADAL" clId="{00D46ACA-81C4-46F5-A0F8-3D11161A084C}" dt="2024-03-01T05:25:02.858" v="6295" actId="478"/>
        <pc:sldMkLst>
          <pc:docMk/>
          <pc:sldMk cId="4281388452" sldId="574"/>
        </pc:sldMkLst>
        <pc:spChg chg="del mod">
          <ac:chgData name="Felicity Fallon" userId="3ff0e4c3-3ad8-4010-beb2-c940946a3c54" providerId="ADAL" clId="{00D46ACA-81C4-46F5-A0F8-3D11161A084C}" dt="2024-03-01T05:25:02.858" v="6295" actId="478"/>
          <ac:spMkLst>
            <pc:docMk/>
            <pc:sldMk cId="4281388452" sldId="574"/>
            <ac:spMk id="4" creationId="{86B50517-7DC7-495C-BCE6-7FF562634BC2}"/>
          </ac:spMkLst>
        </pc:spChg>
      </pc:sldChg>
      <pc:sldChg chg="modSp mod modNotesTx">
        <pc:chgData name="Felicity Fallon" userId="3ff0e4c3-3ad8-4010-beb2-c940946a3c54" providerId="ADAL" clId="{00D46ACA-81C4-46F5-A0F8-3D11161A084C}" dt="2024-03-01T05:28:55.532" v="6328" actId="1076"/>
        <pc:sldMkLst>
          <pc:docMk/>
          <pc:sldMk cId="0" sldId="575"/>
        </pc:sldMkLst>
        <pc:spChg chg="mod">
          <ac:chgData name="Felicity Fallon" userId="3ff0e4c3-3ad8-4010-beb2-c940946a3c54" providerId="ADAL" clId="{00D46ACA-81C4-46F5-A0F8-3D11161A084C}" dt="2024-03-01T05:28:55.532" v="6328" actId="1076"/>
          <ac:spMkLst>
            <pc:docMk/>
            <pc:sldMk cId="0" sldId="575"/>
            <ac:spMk id="2" creationId="{4901C387-B2ED-4E4E-831A-A928926154A5}"/>
          </ac:spMkLst>
        </pc:spChg>
        <pc:spChg chg="mod">
          <ac:chgData name="Felicity Fallon" userId="3ff0e4c3-3ad8-4010-beb2-c940946a3c54" providerId="ADAL" clId="{00D46ACA-81C4-46F5-A0F8-3D11161A084C}" dt="2024-03-01T05:28:49.858" v="6327" actId="1076"/>
          <ac:spMkLst>
            <pc:docMk/>
            <pc:sldMk cId="0" sldId="575"/>
            <ac:spMk id="5" creationId="{8C61AD93-4572-4718-ACB1-322DB44955E7}"/>
          </ac:spMkLst>
        </pc:spChg>
        <pc:spChg chg="mod">
          <ac:chgData name="Felicity Fallon" userId="3ff0e4c3-3ad8-4010-beb2-c940946a3c54" providerId="ADAL" clId="{00D46ACA-81C4-46F5-A0F8-3D11161A084C}" dt="2024-03-01T05:28:40.173" v="6325" actId="1076"/>
          <ac:spMkLst>
            <pc:docMk/>
            <pc:sldMk cId="0" sldId="575"/>
            <ac:spMk id="6" creationId="{A929693A-8CB4-45CF-B1BA-208617CEC9D5}"/>
          </ac:spMkLst>
        </pc:spChg>
        <pc:spChg chg="mod">
          <ac:chgData name="Felicity Fallon" userId="3ff0e4c3-3ad8-4010-beb2-c940946a3c54" providerId="ADAL" clId="{00D46ACA-81C4-46F5-A0F8-3D11161A084C}" dt="2024-03-01T05:28:44.460" v="6326" actId="1076"/>
          <ac:spMkLst>
            <pc:docMk/>
            <pc:sldMk cId="0" sldId="575"/>
            <ac:spMk id="11" creationId="{40A07659-3703-49BB-935C-762ED3E5AC10}"/>
          </ac:spMkLst>
        </pc:spChg>
        <pc:spChg chg="mod">
          <ac:chgData name="Felicity Fallon" userId="3ff0e4c3-3ad8-4010-beb2-c940946a3c54" providerId="ADAL" clId="{00D46ACA-81C4-46F5-A0F8-3D11161A084C}" dt="2024-03-01T05:15:51.438" v="6237" actId="1076"/>
          <ac:spMkLst>
            <pc:docMk/>
            <pc:sldMk cId="0" sldId="575"/>
            <ac:spMk id="121" creationId="{00000000-0000-0000-0000-000000000000}"/>
          </ac:spMkLst>
        </pc:spChg>
        <pc:picChg chg="mod">
          <ac:chgData name="Felicity Fallon" userId="3ff0e4c3-3ad8-4010-beb2-c940946a3c54" providerId="ADAL" clId="{00D46ACA-81C4-46F5-A0F8-3D11161A084C}" dt="2024-03-01T05:15:55.193" v="6238" actId="1076"/>
          <ac:picMkLst>
            <pc:docMk/>
            <pc:sldMk cId="0" sldId="575"/>
            <ac:picMk id="12" creationId="{402E3178-19F9-422D-9E93-06474F2B8E8A}"/>
          </ac:picMkLst>
        </pc:picChg>
      </pc:sldChg>
      <pc:sldChg chg="modSp mod modNotesTx">
        <pc:chgData name="Felicity Fallon" userId="3ff0e4c3-3ad8-4010-beb2-c940946a3c54" providerId="ADAL" clId="{00D46ACA-81C4-46F5-A0F8-3D11161A084C}" dt="2024-03-01T05:22:32.731" v="6284" actId="1036"/>
        <pc:sldMkLst>
          <pc:docMk/>
          <pc:sldMk cId="3324914349" sldId="576"/>
        </pc:sldMkLst>
        <pc:picChg chg="mod">
          <ac:chgData name="Felicity Fallon" userId="3ff0e4c3-3ad8-4010-beb2-c940946a3c54" providerId="ADAL" clId="{00D46ACA-81C4-46F5-A0F8-3D11161A084C}" dt="2024-03-01T05:22:32.731" v="6284" actId="1036"/>
          <ac:picMkLst>
            <pc:docMk/>
            <pc:sldMk cId="3324914349" sldId="576"/>
            <ac:picMk id="7" creationId="{2698B9D0-C63F-F84E-14CF-D05094F361A4}"/>
          </ac:picMkLst>
        </pc:picChg>
      </pc:sldChg>
      <pc:sldChg chg="modSp mod modNotesTx">
        <pc:chgData name="Felicity Fallon" userId="3ff0e4c3-3ad8-4010-beb2-c940946a3c54" providerId="ADAL" clId="{00D46ACA-81C4-46F5-A0F8-3D11161A084C}" dt="2024-03-01T05:29:06.367" v="6329" actId="20577"/>
        <pc:sldMkLst>
          <pc:docMk/>
          <pc:sldMk cId="1214603700" sldId="577"/>
        </pc:sldMkLst>
        <pc:spChg chg="mod">
          <ac:chgData name="Felicity Fallon" userId="3ff0e4c3-3ad8-4010-beb2-c940946a3c54" providerId="ADAL" clId="{00D46ACA-81C4-46F5-A0F8-3D11161A084C}" dt="2024-03-01T05:29:06.367" v="6329" actId="20577"/>
          <ac:spMkLst>
            <pc:docMk/>
            <pc:sldMk cId="1214603700" sldId="577"/>
            <ac:spMk id="121" creationId="{00000000-0000-0000-0000-000000000000}"/>
          </ac:spMkLst>
        </pc:spChg>
      </pc:sldChg>
      <pc:sldChg chg="modSp mod">
        <pc:chgData name="Felicity Fallon" userId="3ff0e4c3-3ad8-4010-beb2-c940946a3c54" providerId="ADAL" clId="{00D46ACA-81C4-46F5-A0F8-3D11161A084C}" dt="2024-03-01T05:30:13.439" v="6334" actId="113"/>
        <pc:sldMkLst>
          <pc:docMk/>
          <pc:sldMk cId="1897128345" sldId="578"/>
        </pc:sldMkLst>
        <pc:spChg chg="mod">
          <ac:chgData name="Felicity Fallon" userId="3ff0e4c3-3ad8-4010-beb2-c940946a3c54" providerId="ADAL" clId="{00D46ACA-81C4-46F5-A0F8-3D11161A084C}" dt="2024-03-01T05:30:13.439" v="6334" actId="113"/>
          <ac:spMkLst>
            <pc:docMk/>
            <pc:sldMk cId="1897128345" sldId="578"/>
            <ac:spMk id="122" creationId="{00000000-0000-0000-0000-000000000000}"/>
          </ac:spMkLst>
        </pc:spChg>
      </pc:sldChg>
      <pc:sldChg chg="modSp mod">
        <pc:chgData name="Felicity Fallon" userId="3ff0e4c3-3ad8-4010-beb2-c940946a3c54" providerId="ADAL" clId="{00D46ACA-81C4-46F5-A0F8-3D11161A084C}" dt="2024-03-01T05:22:46.746" v="6285" actId="1076"/>
        <pc:sldMkLst>
          <pc:docMk/>
          <pc:sldMk cId="474412433" sldId="579"/>
        </pc:sldMkLst>
        <pc:spChg chg="mod">
          <ac:chgData name="Felicity Fallon" userId="3ff0e4c3-3ad8-4010-beb2-c940946a3c54" providerId="ADAL" clId="{00D46ACA-81C4-46F5-A0F8-3D11161A084C}" dt="2024-03-01T05:22:46.746" v="6285" actId="1076"/>
          <ac:spMkLst>
            <pc:docMk/>
            <pc:sldMk cId="474412433" sldId="579"/>
            <ac:spMk id="122" creationId="{00000000-0000-0000-0000-000000000000}"/>
          </ac:spMkLst>
        </pc:spChg>
      </pc:sldChg>
      <pc:sldChg chg="modSp mod modNotesTx">
        <pc:chgData name="Felicity Fallon" userId="3ff0e4c3-3ad8-4010-beb2-c940946a3c54" providerId="ADAL" clId="{00D46ACA-81C4-46F5-A0F8-3D11161A084C}" dt="2024-03-01T04:52:13.842" v="5946" actId="20577"/>
        <pc:sldMkLst>
          <pc:docMk/>
          <pc:sldMk cId="498917162" sldId="580"/>
        </pc:sldMkLst>
        <pc:spChg chg="mod">
          <ac:chgData name="Felicity Fallon" userId="3ff0e4c3-3ad8-4010-beb2-c940946a3c54" providerId="ADAL" clId="{00D46ACA-81C4-46F5-A0F8-3D11161A084C}" dt="2024-03-01T04:15:31.853" v="336"/>
          <ac:spMkLst>
            <pc:docMk/>
            <pc:sldMk cId="498917162" sldId="580"/>
            <ac:spMk id="2" creationId="{40BBE56F-9912-FB9B-4BDA-DC115044E0B1}"/>
          </ac:spMkLst>
        </pc:spChg>
        <pc:spChg chg="mod">
          <ac:chgData name="Felicity Fallon" userId="3ff0e4c3-3ad8-4010-beb2-c940946a3c54" providerId="ADAL" clId="{00D46ACA-81C4-46F5-A0F8-3D11161A084C}" dt="2024-03-01T04:15:31.853" v="336"/>
          <ac:spMkLst>
            <pc:docMk/>
            <pc:sldMk cId="498917162" sldId="580"/>
            <ac:spMk id="3" creationId="{D0612450-43F0-BD7F-49ED-EA83B06501AE}"/>
          </ac:spMkLst>
        </pc:spChg>
      </pc:sldChg>
      <pc:sldChg chg="modSp add mod">
        <pc:chgData name="Felicity Fallon" userId="3ff0e4c3-3ad8-4010-beb2-c940946a3c54" providerId="ADAL" clId="{00D46ACA-81C4-46F5-A0F8-3D11161A084C}" dt="2024-03-01T05:25:13.104" v="6297" actId="6549"/>
        <pc:sldMkLst>
          <pc:docMk/>
          <pc:sldMk cId="2826528460" sldId="581"/>
        </pc:sldMkLst>
        <pc:spChg chg="mod">
          <ac:chgData name="Felicity Fallon" userId="3ff0e4c3-3ad8-4010-beb2-c940946a3c54" providerId="ADAL" clId="{00D46ACA-81C4-46F5-A0F8-3D11161A084C}" dt="2024-03-01T04:56:08.658" v="5981" actId="20577"/>
          <ac:spMkLst>
            <pc:docMk/>
            <pc:sldMk cId="2826528460" sldId="581"/>
            <ac:spMk id="2" creationId="{F99D8924-8468-C202-DD7C-FF992A548108}"/>
          </ac:spMkLst>
        </pc:spChg>
        <pc:spChg chg="mod">
          <ac:chgData name="Felicity Fallon" userId="3ff0e4c3-3ad8-4010-beb2-c940946a3c54" providerId="ADAL" clId="{00D46ACA-81C4-46F5-A0F8-3D11161A084C}" dt="2024-03-01T04:55:54.190" v="5978"/>
          <ac:spMkLst>
            <pc:docMk/>
            <pc:sldMk cId="2826528460" sldId="581"/>
            <ac:spMk id="3" creationId="{CEC08DAE-B1AB-C46B-6896-D6F0B008B875}"/>
          </ac:spMkLst>
        </pc:spChg>
        <pc:spChg chg="mod">
          <ac:chgData name="Felicity Fallon" userId="3ff0e4c3-3ad8-4010-beb2-c940946a3c54" providerId="ADAL" clId="{00D46ACA-81C4-46F5-A0F8-3D11161A084C}" dt="2024-03-01T05:25:13.104" v="6297" actId="6549"/>
          <ac:spMkLst>
            <pc:docMk/>
            <pc:sldMk cId="2826528460" sldId="581"/>
            <ac:spMk id="4" creationId="{B73D76AA-5C2D-F97D-5E76-B1601A53CC2D}"/>
          </ac:spMkLst>
        </pc:spChg>
      </pc:sldChg>
      <pc:sldChg chg="add">
        <pc:chgData name="Felicity Fallon" userId="3ff0e4c3-3ad8-4010-beb2-c940946a3c54" providerId="ADAL" clId="{00D46ACA-81C4-46F5-A0F8-3D11161A084C}" dt="2024-03-01T05:03:50.866" v="6115" actId="2890"/>
        <pc:sldMkLst>
          <pc:docMk/>
          <pc:sldMk cId="776577453" sldId="582"/>
        </pc:sldMkLst>
      </pc:sldChg>
      <pc:sldChg chg="modSp add mod">
        <pc:chgData name="Felicity Fallon" userId="3ff0e4c3-3ad8-4010-beb2-c940946a3c54" providerId="ADAL" clId="{00D46ACA-81C4-46F5-A0F8-3D11161A084C}" dt="2024-03-01T05:08:33.720" v="6203" actId="20577"/>
        <pc:sldMkLst>
          <pc:docMk/>
          <pc:sldMk cId="3932039027" sldId="583"/>
        </pc:sldMkLst>
        <pc:spChg chg="mod">
          <ac:chgData name="Felicity Fallon" userId="3ff0e4c3-3ad8-4010-beb2-c940946a3c54" providerId="ADAL" clId="{00D46ACA-81C4-46F5-A0F8-3D11161A084C}" dt="2024-03-01T05:08:33.720" v="6203" actId="20577"/>
          <ac:spMkLst>
            <pc:docMk/>
            <pc:sldMk cId="3932039027" sldId="583"/>
            <ac:spMk id="3" creationId="{AFD64E67-F4E0-991E-C4B7-04AED1638428}"/>
          </ac:spMkLst>
        </pc:spChg>
      </pc:sldChg>
      <pc:sldMasterChg chg="addSp delSp modSp mod addSldLayout delSldLayout modSldLayout">
        <pc:chgData name="Felicity Fallon" userId="3ff0e4c3-3ad8-4010-beb2-c940946a3c54" providerId="ADAL" clId="{00D46ACA-81C4-46F5-A0F8-3D11161A084C}" dt="2024-03-01T05:20:52.884" v="6273" actId="2696"/>
        <pc:sldMasterMkLst>
          <pc:docMk/>
          <pc:sldMasterMk cId="3462955858" sldId="2147483758"/>
        </pc:sldMasterMkLst>
        <pc:spChg chg="mod">
          <ac:chgData name="Felicity Fallon" userId="3ff0e4c3-3ad8-4010-beb2-c940946a3c54" providerId="ADAL" clId="{00D46ACA-81C4-46F5-A0F8-3D11161A084C}" dt="2024-03-01T04:16:28.114" v="341" actId="6549"/>
          <ac:spMkLst>
            <pc:docMk/>
            <pc:sldMasterMk cId="3462955858" sldId="2147483758"/>
            <ac:spMk id="7" creationId="{00000000-0000-0000-0000-000000000000}"/>
          </ac:spMkLst>
        </pc:spChg>
        <pc:picChg chg="del">
          <ac:chgData name="Felicity Fallon" userId="3ff0e4c3-3ad8-4010-beb2-c940946a3c54" providerId="ADAL" clId="{00D46ACA-81C4-46F5-A0F8-3D11161A084C}" dt="2024-03-01T04:16:10.754" v="338" actId="478"/>
          <ac:picMkLst>
            <pc:docMk/>
            <pc:sldMasterMk cId="3462955858" sldId="2147483758"/>
            <ac:picMk id="4" creationId="{00000000-0000-0000-0000-000000000000}"/>
          </ac:picMkLst>
        </pc:picChg>
        <pc:picChg chg="add mod">
          <ac:chgData name="Felicity Fallon" userId="3ff0e4c3-3ad8-4010-beb2-c940946a3c54" providerId="ADAL" clId="{00D46ACA-81C4-46F5-A0F8-3D11161A084C}" dt="2024-03-01T04:16:23.888" v="340" actId="1076"/>
          <ac:picMkLst>
            <pc:docMk/>
            <pc:sldMasterMk cId="3462955858" sldId="2147483758"/>
            <ac:picMk id="8" creationId="{B5BA647A-541D-B2FD-ADEE-A9C684C71BE8}"/>
          </ac:picMkLst>
        </pc:picChg>
        <pc:sldLayoutChg chg="add del">
          <pc:chgData name="Felicity Fallon" userId="3ff0e4c3-3ad8-4010-beb2-c940946a3c54" providerId="ADAL" clId="{00D46ACA-81C4-46F5-A0F8-3D11161A084C}" dt="2024-02-27T14:09:30.234" v="27" actId="47"/>
          <pc:sldLayoutMkLst>
            <pc:docMk/>
            <pc:sldMasterMk cId="3462955858" sldId="2147483758"/>
            <pc:sldLayoutMk cId="2903047175" sldId="2147483759"/>
          </pc:sldLayoutMkLst>
        </pc:sldLayoutChg>
        <pc:sldLayoutChg chg="addSp delSp modSp mod">
          <pc:chgData name="Felicity Fallon" userId="3ff0e4c3-3ad8-4010-beb2-c940946a3c54" providerId="ADAL" clId="{00D46ACA-81C4-46F5-A0F8-3D11161A084C}" dt="2024-03-01T05:19:22.719" v="6244"/>
          <pc:sldLayoutMkLst>
            <pc:docMk/>
            <pc:sldMasterMk cId="3462955858" sldId="2147483758"/>
            <pc:sldLayoutMk cId="3124261680" sldId="2147483760"/>
          </pc:sldLayoutMkLst>
          <pc:spChg chg="add mod">
            <ac:chgData name="Felicity Fallon" userId="3ff0e4c3-3ad8-4010-beb2-c940946a3c54" providerId="ADAL" clId="{00D46ACA-81C4-46F5-A0F8-3D11161A084C}" dt="2024-03-01T05:19:22.719" v="6244"/>
            <ac:spMkLst>
              <pc:docMk/>
              <pc:sldMasterMk cId="3462955858" sldId="2147483758"/>
              <pc:sldLayoutMk cId="3124261680" sldId="2147483760"/>
              <ac:spMk id="2" creationId="{556BC698-CBBD-EE59-CC9C-13D738939AE6}"/>
            </ac:spMkLst>
          </pc:spChg>
          <pc:spChg chg="del">
            <ac:chgData name="Felicity Fallon" userId="3ff0e4c3-3ad8-4010-beb2-c940946a3c54" providerId="ADAL" clId="{00D46ACA-81C4-46F5-A0F8-3D11161A084C}" dt="2024-03-01T04:21:43.373" v="364" actId="478"/>
            <ac:spMkLst>
              <pc:docMk/>
              <pc:sldMasterMk cId="3462955858" sldId="2147483758"/>
              <pc:sldLayoutMk cId="3124261680" sldId="2147483760"/>
              <ac:spMk id="27" creationId="{00000000-0000-0000-0000-000000000000}"/>
            </ac:spMkLst>
          </pc:spChg>
        </pc:sldLayoutChg>
        <pc:sldLayoutChg chg="modTransition">
          <pc:chgData name="Felicity Fallon" userId="3ff0e4c3-3ad8-4010-beb2-c940946a3c54" providerId="ADAL" clId="{00D46ACA-81C4-46F5-A0F8-3D11161A084C}" dt="2024-03-01T05:19:58.699" v="6258"/>
          <pc:sldLayoutMkLst>
            <pc:docMk/>
            <pc:sldMasterMk cId="3462955858" sldId="2147483758"/>
            <pc:sldLayoutMk cId="3349710823" sldId="2147483769"/>
          </pc:sldLayoutMkLst>
        </pc:sldLayoutChg>
        <pc:sldLayoutChg chg="modTransition">
          <pc:chgData name="Felicity Fallon" userId="3ff0e4c3-3ad8-4010-beb2-c940946a3c54" providerId="ADAL" clId="{00D46ACA-81C4-46F5-A0F8-3D11161A084C}" dt="2024-03-01T05:19:58.699" v="6258"/>
          <pc:sldLayoutMkLst>
            <pc:docMk/>
            <pc:sldMasterMk cId="3462955858" sldId="2147483758"/>
            <pc:sldLayoutMk cId="1677933262" sldId="2147483770"/>
          </pc:sldLayoutMkLst>
        </pc:sldLayoutChg>
        <pc:sldLayoutChg chg="modTransition">
          <pc:chgData name="Felicity Fallon" userId="3ff0e4c3-3ad8-4010-beb2-c940946a3c54" providerId="ADAL" clId="{00D46ACA-81C4-46F5-A0F8-3D11161A084C}" dt="2024-03-01T05:19:58.699" v="6258"/>
          <pc:sldLayoutMkLst>
            <pc:docMk/>
            <pc:sldMasterMk cId="3462955858" sldId="2147483758"/>
            <pc:sldLayoutMk cId="1474619081" sldId="2147483771"/>
          </pc:sldLayoutMkLst>
        </pc:sldLayoutChg>
        <pc:sldLayoutChg chg="modSp modTransition">
          <pc:chgData name="Felicity Fallon" userId="3ff0e4c3-3ad8-4010-beb2-c940946a3c54" providerId="ADAL" clId="{00D46ACA-81C4-46F5-A0F8-3D11161A084C}" dt="2024-03-01T05:19:58.699" v="6258"/>
          <pc:sldLayoutMkLst>
            <pc:docMk/>
            <pc:sldMasterMk cId="3462955858" sldId="2147483758"/>
            <pc:sldLayoutMk cId="544175636" sldId="2147483772"/>
          </pc:sldLayoutMkLst>
          <pc:spChg chg="mod">
            <ac:chgData name="Felicity Fallon" userId="3ff0e4c3-3ad8-4010-beb2-c940946a3c54" providerId="ADAL" clId="{00D46ACA-81C4-46F5-A0F8-3D11161A084C}" dt="2024-03-01T05:19:58.699" v="6258"/>
            <ac:spMkLst>
              <pc:docMk/>
              <pc:sldMasterMk cId="3462955858" sldId="2147483758"/>
              <pc:sldLayoutMk cId="544175636" sldId="2147483772"/>
              <ac:spMk id="3" creationId="{00000000-0000-0000-0000-000000000000}"/>
            </ac:spMkLst>
          </pc:spChg>
        </pc:sldLayoutChg>
        <pc:sldLayoutChg chg="del modTransition">
          <pc:chgData name="Felicity Fallon" userId="3ff0e4c3-3ad8-4010-beb2-c940946a3c54" providerId="ADAL" clId="{00D46ACA-81C4-46F5-A0F8-3D11161A084C}" dt="2024-03-01T05:20:52.884" v="6273" actId="2696"/>
          <pc:sldLayoutMkLst>
            <pc:docMk/>
            <pc:sldMasterMk cId="3462955858" sldId="2147483758"/>
            <pc:sldLayoutMk cId="1470866473" sldId="2147483773"/>
          </pc:sldLayoutMkLst>
        </pc:sldLayoutChg>
        <pc:sldLayoutChg chg="modTransition">
          <pc:chgData name="Felicity Fallon" userId="3ff0e4c3-3ad8-4010-beb2-c940946a3c54" providerId="ADAL" clId="{00D46ACA-81C4-46F5-A0F8-3D11161A084C}" dt="2024-03-01T05:19:58.699" v="6258"/>
          <pc:sldLayoutMkLst>
            <pc:docMk/>
            <pc:sldMasterMk cId="3462955858" sldId="2147483758"/>
            <pc:sldLayoutMk cId="1410695019" sldId="2147483774"/>
          </pc:sldLayoutMkLst>
        </pc:sldLayoutChg>
        <pc:sldLayoutChg chg="modTransition">
          <pc:chgData name="Felicity Fallon" userId="3ff0e4c3-3ad8-4010-beb2-c940946a3c54" providerId="ADAL" clId="{00D46ACA-81C4-46F5-A0F8-3D11161A084C}" dt="2024-03-01T05:19:58.699" v="6258"/>
          <pc:sldLayoutMkLst>
            <pc:docMk/>
            <pc:sldMasterMk cId="3462955858" sldId="2147483758"/>
            <pc:sldLayoutMk cId="4291137284" sldId="2147483775"/>
          </pc:sldLayoutMkLst>
        </pc:sldLayoutChg>
        <pc:sldLayoutChg chg="modSp modTransition">
          <pc:chgData name="Felicity Fallon" userId="3ff0e4c3-3ad8-4010-beb2-c940946a3c54" providerId="ADAL" clId="{00D46ACA-81C4-46F5-A0F8-3D11161A084C}" dt="2024-03-01T05:19:58.699" v="6258"/>
          <pc:sldLayoutMkLst>
            <pc:docMk/>
            <pc:sldMasterMk cId="3462955858" sldId="2147483758"/>
            <pc:sldLayoutMk cId="673019077" sldId="2147483776"/>
          </pc:sldLayoutMkLst>
          <pc:spChg chg="mod">
            <ac:chgData name="Felicity Fallon" userId="3ff0e4c3-3ad8-4010-beb2-c940946a3c54" providerId="ADAL" clId="{00D46ACA-81C4-46F5-A0F8-3D11161A084C}" dt="2024-03-01T05:19:58.699" v="6258"/>
            <ac:spMkLst>
              <pc:docMk/>
              <pc:sldMasterMk cId="3462955858" sldId="2147483758"/>
              <pc:sldLayoutMk cId="673019077" sldId="2147483776"/>
              <ac:spMk id="3" creationId="{00000000-0000-0000-0000-000000000000}"/>
            </ac:spMkLst>
          </pc:spChg>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1025561142" sldId="2147483778"/>
          </pc:sldLayoutMkLst>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4240511238" sldId="2147483779"/>
          </pc:sldLayoutMkLst>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2440067747" sldId="2147483780"/>
          </pc:sldLayoutMkLst>
        </pc:sldLayoutChg>
        <pc:sldLayoutChg chg="modSp modTransition">
          <pc:chgData name="Felicity Fallon" userId="3ff0e4c3-3ad8-4010-beb2-c940946a3c54" providerId="ADAL" clId="{00D46ACA-81C4-46F5-A0F8-3D11161A084C}" dt="2024-03-01T05:20:05.982" v="6271"/>
          <pc:sldLayoutMkLst>
            <pc:docMk/>
            <pc:sldMasterMk cId="3462955858" sldId="2147483758"/>
            <pc:sldLayoutMk cId="3753138082" sldId="2147483781"/>
          </pc:sldLayoutMkLst>
          <pc:spChg chg="mod">
            <ac:chgData name="Felicity Fallon" userId="3ff0e4c3-3ad8-4010-beb2-c940946a3c54" providerId="ADAL" clId="{00D46ACA-81C4-46F5-A0F8-3D11161A084C}" dt="2024-03-01T05:20:05.982" v="6271"/>
            <ac:spMkLst>
              <pc:docMk/>
              <pc:sldMasterMk cId="3462955858" sldId="2147483758"/>
              <pc:sldLayoutMk cId="3753138082" sldId="2147483781"/>
              <ac:spMk id="3" creationId="{00000000-0000-0000-0000-000000000000}"/>
            </ac:spMkLst>
          </pc:spChg>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788115665" sldId="2147483782"/>
          </pc:sldLayoutMkLst>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1314260516" sldId="2147483783"/>
          </pc:sldLayoutMkLst>
        </pc:sldLayoutChg>
        <pc:sldLayoutChg chg="modTransition">
          <pc:chgData name="Felicity Fallon" userId="3ff0e4c3-3ad8-4010-beb2-c940946a3c54" providerId="ADAL" clId="{00D46ACA-81C4-46F5-A0F8-3D11161A084C}" dt="2024-03-01T05:20:05.982" v="6271"/>
          <pc:sldLayoutMkLst>
            <pc:docMk/>
            <pc:sldMasterMk cId="3462955858" sldId="2147483758"/>
            <pc:sldLayoutMk cId="607360036" sldId="2147483784"/>
          </pc:sldLayoutMkLst>
        </pc:sldLayoutChg>
        <pc:sldLayoutChg chg="modSp modTransition">
          <pc:chgData name="Felicity Fallon" userId="3ff0e4c3-3ad8-4010-beb2-c940946a3c54" providerId="ADAL" clId="{00D46ACA-81C4-46F5-A0F8-3D11161A084C}" dt="2024-03-01T05:20:05.982" v="6271"/>
          <pc:sldLayoutMkLst>
            <pc:docMk/>
            <pc:sldMasterMk cId="3462955858" sldId="2147483758"/>
            <pc:sldLayoutMk cId="1266417581" sldId="2147483785"/>
          </pc:sldLayoutMkLst>
          <pc:spChg chg="mod">
            <ac:chgData name="Felicity Fallon" userId="3ff0e4c3-3ad8-4010-beb2-c940946a3c54" providerId="ADAL" clId="{00D46ACA-81C4-46F5-A0F8-3D11161A084C}" dt="2024-03-01T05:20:05.982" v="6271"/>
            <ac:spMkLst>
              <pc:docMk/>
              <pc:sldMasterMk cId="3462955858" sldId="2147483758"/>
              <pc:sldLayoutMk cId="1266417581" sldId="2147483785"/>
              <ac:spMk id="3" creationId="{00000000-0000-0000-0000-000000000000}"/>
            </ac:spMkLst>
          </pc:spChg>
        </pc:sldLayoutChg>
        <pc:sldLayoutChg chg="addSp delSp modSp mod">
          <pc:chgData name="Felicity Fallon" userId="3ff0e4c3-3ad8-4010-beb2-c940946a3c54" providerId="ADAL" clId="{00D46ACA-81C4-46F5-A0F8-3D11161A084C}" dt="2024-03-01T04:14:15.465" v="335"/>
          <pc:sldLayoutMkLst>
            <pc:docMk/>
            <pc:sldMasterMk cId="3462955858" sldId="2147483758"/>
            <pc:sldLayoutMk cId="2580311600" sldId="2147483808"/>
          </pc:sldLayoutMkLst>
          <pc:picChg chg="add mod">
            <ac:chgData name="Felicity Fallon" userId="3ff0e4c3-3ad8-4010-beb2-c940946a3c54" providerId="ADAL" clId="{00D46ACA-81C4-46F5-A0F8-3D11161A084C}" dt="2024-03-01T04:14:15.465" v="335"/>
            <ac:picMkLst>
              <pc:docMk/>
              <pc:sldMasterMk cId="3462955858" sldId="2147483758"/>
              <pc:sldLayoutMk cId="2580311600" sldId="2147483808"/>
              <ac:picMk id="2" creationId="{7616EE42-CBA6-1162-CB77-0C53C98C8623}"/>
            </ac:picMkLst>
          </pc:picChg>
          <pc:picChg chg="del">
            <ac:chgData name="Felicity Fallon" userId="3ff0e4c3-3ad8-4010-beb2-c940946a3c54" providerId="ADAL" clId="{00D46ACA-81C4-46F5-A0F8-3D11161A084C}" dt="2024-03-01T04:13:10.067" v="334" actId="478"/>
            <ac:picMkLst>
              <pc:docMk/>
              <pc:sldMasterMk cId="3462955858" sldId="2147483758"/>
              <pc:sldLayoutMk cId="2580311600" sldId="2147483808"/>
              <ac:picMk id="7" creationId="{043A524B-843B-493A-AF6F-A1C24B07C97E}"/>
            </ac:picMkLst>
          </pc:picChg>
        </pc:sldLayoutChg>
        <pc:sldLayoutChg chg="modSp new mod replId">
          <pc:chgData name="Felicity Fallon" userId="3ff0e4c3-3ad8-4010-beb2-c940946a3c54" providerId="ADAL" clId="{00D46ACA-81C4-46F5-A0F8-3D11161A084C}" dt="2024-03-01T04:22:45.640" v="369" actId="20577"/>
          <pc:sldLayoutMkLst>
            <pc:docMk/>
            <pc:sldMasterMk cId="3462955858" sldId="2147483758"/>
            <pc:sldLayoutMk cId="722530505" sldId="2147483825"/>
          </pc:sldLayoutMkLst>
          <pc:spChg chg="mod">
            <ac:chgData name="Felicity Fallon" userId="3ff0e4c3-3ad8-4010-beb2-c940946a3c54" providerId="ADAL" clId="{00D46ACA-81C4-46F5-A0F8-3D11161A084C}" dt="2024-03-01T04:22:45.640" v="369" actId="20577"/>
            <ac:spMkLst>
              <pc:docMk/>
              <pc:sldMasterMk cId="3462955858" sldId="2147483758"/>
              <pc:sldLayoutMk cId="722530505" sldId="2147483825"/>
              <ac:spMk id="3" creationId="{414931B0-0016-16E5-045A-07A7AC411F27}"/>
            </ac:spMkLst>
          </pc:spChg>
        </pc:sldLayoutChg>
        <pc:sldLayoutChg chg="new mod">
          <pc:chgData name="Felicity Fallon" userId="3ff0e4c3-3ad8-4010-beb2-c940946a3c54" providerId="ADAL" clId="{00D46ACA-81C4-46F5-A0F8-3D11161A084C}" dt="2024-03-01T04:23:24.211" v="370" actId="11236"/>
          <pc:sldLayoutMkLst>
            <pc:docMk/>
            <pc:sldMasterMk cId="3462955858" sldId="2147483758"/>
            <pc:sldLayoutMk cId="2813186681" sldId="2147483826"/>
          </pc:sldLayoutMkLst>
        </pc:sldLayoutChg>
        <pc:sldLayoutChg chg="new mod">
          <pc:chgData name="Felicity Fallon" userId="3ff0e4c3-3ad8-4010-beb2-c940946a3c54" providerId="ADAL" clId="{00D46ACA-81C4-46F5-A0F8-3D11161A084C}" dt="2024-03-01T04:23:40.347" v="371" actId="11236"/>
          <pc:sldLayoutMkLst>
            <pc:docMk/>
            <pc:sldMasterMk cId="3462955858" sldId="2147483758"/>
            <pc:sldLayoutMk cId="2797327011" sldId="2147483827"/>
          </pc:sldLayoutMkLst>
        </pc:sldLayoutChg>
        <pc:sldLayoutChg chg="new mod replId">
          <pc:chgData name="Felicity Fallon" userId="3ff0e4c3-3ad8-4010-beb2-c940946a3c54" providerId="ADAL" clId="{00D46ACA-81C4-46F5-A0F8-3D11161A084C}" dt="2024-03-01T05:16:37.729" v="6241" actId="11236"/>
          <pc:sldLayoutMkLst>
            <pc:docMk/>
            <pc:sldMasterMk cId="3462955858" sldId="2147483758"/>
            <pc:sldLayoutMk cId="2825744563" sldId="2147483840"/>
          </pc:sldLayoutMkLst>
        </pc:sldLayoutChg>
      </pc:sldMasterChg>
      <pc:sldMasterChg chg="modSldLayout">
        <pc:chgData name="Felicity Fallon" userId="3ff0e4c3-3ad8-4010-beb2-c940946a3c54" providerId="ADAL" clId="{00D46ACA-81C4-46F5-A0F8-3D11161A084C}" dt="2024-03-01T05:17:51.557" v="6243"/>
        <pc:sldMasterMkLst>
          <pc:docMk/>
          <pc:sldMasterMk cId="1179999877" sldId="2147483762"/>
        </pc:sldMasterMkLst>
        <pc:sldLayoutChg chg="addSp delSp modSp">
          <pc:chgData name="Felicity Fallon" userId="3ff0e4c3-3ad8-4010-beb2-c940946a3c54" providerId="ADAL" clId="{00D46ACA-81C4-46F5-A0F8-3D11161A084C}" dt="2024-03-01T05:17:51.557" v="6243"/>
          <pc:sldLayoutMkLst>
            <pc:docMk/>
            <pc:sldMasterMk cId="3462955858" sldId="2147483758"/>
            <pc:sldLayoutMk cId="26877996" sldId="2147483764"/>
          </pc:sldLayoutMkLst>
          <pc:spChg chg="add mod">
            <ac:chgData name="Felicity Fallon" userId="3ff0e4c3-3ad8-4010-beb2-c940946a3c54" providerId="ADAL" clId="{00D46ACA-81C4-46F5-A0F8-3D11161A084C}" dt="2024-03-01T05:17:51.557" v="6243"/>
            <ac:spMkLst>
              <pc:docMk/>
              <pc:sldMasterMk cId="3462955858" sldId="2147483758"/>
              <pc:sldLayoutMk cId="26877996" sldId="2147483764"/>
              <ac:spMk id="2" creationId="{FDD503EF-DF19-5EE9-4A0B-2B5D19B645E3}"/>
            </ac:spMkLst>
          </pc:spChg>
          <pc:spChg chg="del">
            <ac:chgData name="Felicity Fallon" userId="3ff0e4c3-3ad8-4010-beb2-c940946a3c54" providerId="ADAL" clId="{00D46ACA-81C4-46F5-A0F8-3D11161A084C}" dt="2024-03-01T05:17:50.215" v="6242"/>
            <ac:spMkLst>
              <pc:docMk/>
              <pc:sldMasterMk cId="3462955858" sldId="2147483758"/>
              <pc:sldLayoutMk cId="26877996" sldId="2147483764"/>
              <ac:spMk id="25" creationId="{00000000-0000-0000-0000-000000000000}"/>
            </ac:spMkLst>
          </pc:spChg>
        </pc:sldLayoutChg>
      </pc:sldMasterChg>
      <pc:sldMasterChg chg="add del addSldLayout delSldLayout modSldLayout sldLayoutOrd">
        <pc:chgData name="Felicity Fallon" userId="3ff0e4c3-3ad8-4010-beb2-c940946a3c54" providerId="ADAL" clId="{00D46ACA-81C4-46F5-A0F8-3D11161A084C}" dt="2024-03-01T04:18:28.416" v="342" actId="20578"/>
        <pc:sldMasterMkLst>
          <pc:docMk/>
          <pc:sldMasterMk cId="3030024631" sldId="2147483768"/>
        </pc:sldMasterMkLst>
        <pc:sldLayoutChg chg="add del">
          <pc:chgData name="Felicity Fallon" userId="3ff0e4c3-3ad8-4010-beb2-c940946a3c54" providerId="ADAL" clId="{00D46ACA-81C4-46F5-A0F8-3D11161A084C}" dt="2024-02-29T10:27:50.132" v="152" actId="47"/>
          <pc:sldLayoutMkLst>
            <pc:docMk/>
            <pc:sldMasterMk cId="3462955858" sldId="2147483758"/>
            <pc:sldLayoutMk cId="3349710823" sldId="2147483769"/>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1677933262" sldId="2147483770"/>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1474619081" sldId="2147483771"/>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544175636" sldId="2147483772"/>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1470866473" sldId="2147483773"/>
          </pc:sldLayoutMkLst>
        </pc:sldLayoutChg>
        <pc:sldLayoutChg chg="add del ord">
          <pc:chgData name="Felicity Fallon" userId="3ff0e4c3-3ad8-4010-beb2-c940946a3c54" providerId="ADAL" clId="{00D46ACA-81C4-46F5-A0F8-3D11161A084C}" dt="2024-03-01T04:18:28.416" v="342" actId="20578"/>
          <pc:sldLayoutMkLst>
            <pc:docMk/>
            <pc:sldMasterMk cId="3462955858" sldId="2147483758"/>
            <pc:sldLayoutMk cId="1410695019" sldId="2147483774"/>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4291137284" sldId="2147483775"/>
          </pc:sldLayoutMkLst>
        </pc:sldLayoutChg>
        <pc:sldLayoutChg chg="add del">
          <pc:chgData name="Felicity Fallon" userId="3ff0e4c3-3ad8-4010-beb2-c940946a3c54" providerId="ADAL" clId="{00D46ACA-81C4-46F5-A0F8-3D11161A084C}" dt="2024-02-29T10:27:50.132" v="152" actId="47"/>
          <pc:sldLayoutMkLst>
            <pc:docMk/>
            <pc:sldMasterMk cId="3462955858" sldId="2147483758"/>
            <pc:sldLayoutMk cId="673019077" sldId="2147483776"/>
          </pc:sldLayoutMkLst>
        </pc:sldLayoutChg>
      </pc:sldMasterChg>
      <pc:sldMasterChg chg="del delSldLayout">
        <pc:chgData name="Felicity Fallon" userId="3ff0e4c3-3ad8-4010-beb2-c940946a3c54" providerId="ADAL" clId="{00D46ACA-81C4-46F5-A0F8-3D11161A084C}" dt="2024-03-01T05:21:10.609" v="6282" actId="2696"/>
        <pc:sldMasterMkLst>
          <pc:docMk/>
          <pc:sldMasterMk cId="754600542" sldId="2147483799"/>
        </pc:sldMasterMkLst>
        <pc:sldLayoutChg chg="del">
          <pc:chgData name="Felicity Fallon" userId="3ff0e4c3-3ad8-4010-beb2-c940946a3c54" providerId="ADAL" clId="{00D46ACA-81C4-46F5-A0F8-3D11161A084C}" dt="2024-03-01T05:21:10.561" v="6274" actId="2696"/>
          <pc:sldLayoutMkLst>
            <pc:docMk/>
            <pc:sldMasterMk cId="754600542" sldId="2147483799"/>
            <pc:sldLayoutMk cId="3761357400" sldId="2147483800"/>
          </pc:sldLayoutMkLst>
        </pc:sldLayoutChg>
        <pc:sldLayoutChg chg="del">
          <pc:chgData name="Felicity Fallon" userId="3ff0e4c3-3ad8-4010-beb2-c940946a3c54" providerId="ADAL" clId="{00D46ACA-81C4-46F5-A0F8-3D11161A084C}" dt="2024-03-01T05:21:10.570" v="6275" actId="2696"/>
          <pc:sldLayoutMkLst>
            <pc:docMk/>
            <pc:sldMasterMk cId="754600542" sldId="2147483799"/>
            <pc:sldLayoutMk cId="533753805" sldId="2147483801"/>
          </pc:sldLayoutMkLst>
        </pc:sldLayoutChg>
        <pc:sldLayoutChg chg="del">
          <pc:chgData name="Felicity Fallon" userId="3ff0e4c3-3ad8-4010-beb2-c940946a3c54" providerId="ADAL" clId="{00D46ACA-81C4-46F5-A0F8-3D11161A084C}" dt="2024-03-01T05:21:10.577" v="6276" actId="2696"/>
          <pc:sldLayoutMkLst>
            <pc:docMk/>
            <pc:sldMasterMk cId="754600542" sldId="2147483799"/>
            <pc:sldLayoutMk cId="3910746173" sldId="2147483802"/>
          </pc:sldLayoutMkLst>
        </pc:sldLayoutChg>
        <pc:sldLayoutChg chg="del">
          <pc:chgData name="Felicity Fallon" userId="3ff0e4c3-3ad8-4010-beb2-c940946a3c54" providerId="ADAL" clId="{00D46ACA-81C4-46F5-A0F8-3D11161A084C}" dt="2024-03-01T05:21:10.586" v="6277" actId="2696"/>
          <pc:sldLayoutMkLst>
            <pc:docMk/>
            <pc:sldMasterMk cId="754600542" sldId="2147483799"/>
            <pc:sldLayoutMk cId="2107579040" sldId="2147483803"/>
          </pc:sldLayoutMkLst>
        </pc:sldLayoutChg>
        <pc:sldLayoutChg chg="del">
          <pc:chgData name="Felicity Fallon" userId="3ff0e4c3-3ad8-4010-beb2-c940946a3c54" providerId="ADAL" clId="{00D46ACA-81C4-46F5-A0F8-3D11161A084C}" dt="2024-03-01T05:21:10.590" v="6278" actId="2696"/>
          <pc:sldLayoutMkLst>
            <pc:docMk/>
            <pc:sldMasterMk cId="754600542" sldId="2147483799"/>
            <pc:sldLayoutMk cId="1387041886" sldId="2147483804"/>
          </pc:sldLayoutMkLst>
        </pc:sldLayoutChg>
        <pc:sldLayoutChg chg="del">
          <pc:chgData name="Felicity Fallon" userId="3ff0e4c3-3ad8-4010-beb2-c940946a3c54" providerId="ADAL" clId="{00D46ACA-81C4-46F5-A0F8-3D11161A084C}" dt="2024-03-01T05:21:10.590" v="6279" actId="2696"/>
          <pc:sldLayoutMkLst>
            <pc:docMk/>
            <pc:sldMasterMk cId="754600542" sldId="2147483799"/>
            <pc:sldLayoutMk cId="2326016539" sldId="2147483805"/>
          </pc:sldLayoutMkLst>
        </pc:sldLayoutChg>
        <pc:sldLayoutChg chg="del">
          <pc:chgData name="Felicity Fallon" userId="3ff0e4c3-3ad8-4010-beb2-c940946a3c54" providerId="ADAL" clId="{00D46ACA-81C4-46F5-A0F8-3D11161A084C}" dt="2024-03-01T05:21:10.590" v="6280" actId="2696"/>
          <pc:sldLayoutMkLst>
            <pc:docMk/>
            <pc:sldMasterMk cId="754600542" sldId="2147483799"/>
            <pc:sldLayoutMk cId="362398001" sldId="2147483806"/>
          </pc:sldLayoutMkLst>
        </pc:sldLayoutChg>
        <pc:sldLayoutChg chg="del">
          <pc:chgData name="Felicity Fallon" userId="3ff0e4c3-3ad8-4010-beb2-c940946a3c54" providerId="ADAL" clId="{00D46ACA-81C4-46F5-A0F8-3D11161A084C}" dt="2024-03-01T05:21:10.590" v="6281" actId="2696"/>
          <pc:sldLayoutMkLst>
            <pc:docMk/>
            <pc:sldMasterMk cId="754600542" sldId="2147483799"/>
            <pc:sldLayoutMk cId="2019476579" sldId="2147483807"/>
          </pc:sldLayoutMkLst>
        </pc:sldLayoutChg>
        <pc:sldLayoutChg chg="del">
          <pc:chgData name="Felicity Fallon" userId="3ff0e4c3-3ad8-4010-beb2-c940946a3c54" providerId="ADAL" clId="{00D46ACA-81C4-46F5-A0F8-3D11161A084C}" dt="2024-02-27T14:06:08.035" v="20" actId="47"/>
          <pc:sldLayoutMkLst>
            <pc:docMk/>
            <pc:sldMasterMk cId="754600542" sldId="2147483799"/>
            <pc:sldLayoutMk cId="406385967" sldId="2147483808"/>
          </pc:sldLayoutMkLst>
        </pc:sldLayoutChg>
      </pc:sldMasterChg>
      <pc:sldMasterChg chg="new del mod addSldLayout delSldLayout">
        <pc:chgData name="Felicity Fallon" userId="3ff0e4c3-3ad8-4010-beb2-c940946a3c54" providerId="ADAL" clId="{00D46ACA-81C4-46F5-A0F8-3D11161A084C}" dt="2024-03-01T05:20:02.486" v="6270" actId="2696"/>
        <pc:sldMasterMkLst>
          <pc:docMk/>
          <pc:sldMasterMk cId="2158871794" sldId="2147483813"/>
        </pc:sldMasterMkLst>
        <pc:sldLayoutChg chg="new del replId">
          <pc:chgData name="Felicity Fallon" userId="3ff0e4c3-3ad8-4010-beb2-c940946a3c54" providerId="ADAL" clId="{00D46ACA-81C4-46F5-A0F8-3D11161A084C}" dt="2024-03-01T05:20:02.432" v="6259" actId="2696"/>
          <pc:sldLayoutMkLst>
            <pc:docMk/>
            <pc:sldMasterMk cId="2158871794" sldId="2147483813"/>
            <pc:sldLayoutMk cId="2483872723" sldId="2147483814"/>
          </pc:sldLayoutMkLst>
        </pc:sldLayoutChg>
        <pc:sldLayoutChg chg="new del replId">
          <pc:chgData name="Felicity Fallon" userId="3ff0e4c3-3ad8-4010-beb2-c940946a3c54" providerId="ADAL" clId="{00D46ACA-81C4-46F5-A0F8-3D11161A084C}" dt="2024-03-01T05:20:02.437" v="6260" actId="2696"/>
          <pc:sldLayoutMkLst>
            <pc:docMk/>
            <pc:sldMasterMk cId="2158871794" sldId="2147483813"/>
            <pc:sldLayoutMk cId="1037875782" sldId="2147483815"/>
          </pc:sldLayoutMkLst>
        </pc:sldLayoutChg>
        <pc:sldLayoutChg chg="new del replId">
          <pc:chgData name="Felicity Fallon" userId="3ff0e4c3-3ad8-4010-beb2-c940946a3c54" providerId="ADAL" clId="{00D46ACA-81C4-46F5-A0F8-3D11161A084C}" dt="2024-03-01T05:20:02.442" v="6261" actId="2696"/>
          <pc:sldLayoutMkLst>
            <pc:docMk/>
            <pc:sldMasterMk cId="2158871794" sldId="2147483813"/>
            <pc:sldLayoutMk cId="1722084951" sldId="2147483816"/>
          </pc:sldLayoutMkLst>
        </pc:sldLayoutChg>
        <pc:sldLayoutChg chg="new del replId">
          <pc:chgData name="Felicity Fallon" userId="3ff0e4c3-3ad8-4010-beb2-c940946a3c54" providerId="ADAL" clId="{00D46ACA-81C4-46F5-A0F8-3D11161A084C}" dt="2024-03-01T05:20:02.449" v="6262" actId="2696"/>
          <pc:sldLayoutMkLst>
            <pc:docMk/>
            <pc:sldMasterMk cId="2158871794" sldId="2147483813"/>
            <pc:sldLayoutMk cId="851893370" sldId="2147483817"/>
          </pc:sldLayoutMkLst>
        </pc:sldLayoutChg>
        <pc:sldLayoutChg chg="new del replId">
          <pc:chgData name="Felicity Fallon" userId="3ff0e4c3-3ad8-4010-beb2-c940946a3c54" providerId="ADAL" clId="{00D46ACA-81C4-46F5-A0F8-3D11161A084C}" dt="2024-03-01T05:20:02.456" v="6263" actId="2696"/>
          <pc:sldLayoutMkLst>
            <pc:docMk/>
            <pc:sldMasterMk cId="2158871794" sldId="2147483813"/>
            <pc:sldLayoutMk cId="3610983758" sldId="2147483818"/>
          </pc:sldLayoutMkLst>
        </pc:sldLayoutChg>
        <pc:sldLayoutChg chg="new del replId">
          <pc:chgData name="Felicity Fallon" userId="3ff0e4c3-3ad8-4010-beb2-c940946a3c54" providerId="ADAL" clId="{00D46ACA-81C4-46F5-A0F8-3D11161A084C}" dt="2024-03-01T05:20:02.461" v="6264" actId="2696"/>
          <pc:sldLayoutMkLst>
            <pc:docMk/>
            <pc:sldMasterMk cId="2158871794" sldId="2147483813"/>
            <pc:sldLayoutMk cId="4020301102" sldId="2147483819"/>
          </pc:sldLayoutMkLst>
        </pc:sldLayoutChg>
        <pc:sldLayoutChg chg="new del replId">
          <pc:chgData name="Felicity Fallon" userId="3ff0e4c3-3ad8-4010-beb2-c940946a3c54" providerId="ADAL" clId="{00D46ACA-81C4-46F5-A0F8-3D11161A084C}" dt="2024-03-01T05:20:02.465" v="6265" actId="2696"/>
          <pc:sldLayoutMkLst>
            <pc:docMk/>
            <pc:sldMasterMk cId="2158871794" sldId="2147483813"/>
            <pc:sldLayoutMk cId="2768979888" sldId="2147483820"/>
          </pc:sldLayoutMkLst>
        </pc:sldLayoutChg>
        <pc:sldLayoutChg chg="new del replId">
          <pc:chgData name="Felicity Fallon" userId="3ff0e4c3-3ad8-4010-beb2-c940946a3c54" providerId="ADAL" clId="{00D46ACA-81C4-46F5-A0F8-3D11161A084C}" dt="2024-03-01T05:20:02.469" v="6266" actId="2696"/>
          <pc:sldLayoutMkLst>
            <pc:docMk/>
            <pc:sldMasterMk cId="2158871794" sldId="2147483813"/>
            <pc:sldLayoutMk cId="3443469314" sldId="2147483821"/>
          </pc:sldLayoutMkLst>
        </pc:sldLayoutChg>
        <pc:sldLayoutChg chg="new del replId">
          <pc:chgData name="Felicity Fallon" userId="3ff0e4c3-3ad8-4010-beb2-c940946a3c54" providerId="ADAL" clId="{00D46ACA-81C4-46F5-A0F8-3D11161A084C}" dt="2024-03-01T05:20:02.473" v="6267" actId="2696"/>
          <pc:sldLayoutMkLst>
            <pc:docMk/>
            <pc:sldMasterMk cId="2158871794" sldId="2147483813"/>
            <pc:sldLayoutMk cId="3516697464" sldId="2147483822"/>
          </pc:sldLayoutMkLst>
        </pc:sldLayoutChg>
        <pc:sldLayoutChg chg="new del replId">
          <pc:chgData name="Felicity Fallon" userId="3ff0e4c3-3ad8-4010-beb2-c940946a3c54" providerId="ADAL" clId="{00D46ACA-81C4-46F5-A0F8-3D11161A084C}" dt="2024-03-01T05:20:02.477" v="6268" actId="2696"/>
          <pc:sldLayoutMkLst>
            <pc:docMk/>
            <pc:sldMasterMk cId="2158871794" sldId="2147483813"/>
            <pc:sldLayoutMk cId="3251130049" sldId="2147483823"/>
          </pc:sldLayoutMkLst>
        </pc:sldLayoutChg>
        <pc:sldLayoutChg chg="new del replId">
          <pc:chgData name="Felicity Fallon" userId="3ff0e4c3-3ad8-4010-beb2-c940946a3c54" providerId="ADAL" clId="{00D46ACA-81C4-46F5-A0F8-3D11161A084C}" dt="2024-03-01T05:20:02.481" v="6269" actId="2696"/>
          <pc:sldLayoutMkLst>
            <pc:docMk/>
            <pc:sldMasterMk cId="2158871794" sldId="2147483813"/>
            <pc:sldLayoutMk cId="506181294" sldId="2147483824"/>
          </pc:sldLayoutMkLst>
        </pc:sldLayoutChg>
      </pc:sldMasterChg>
      <pc:sldMasterChg chg="new del mod addSldLayout delSldLayout">
        <pc:chgData name="Felicity Fallon" userId="3ff0e4c3-3ad8-4010-beb2-c940946a3c54" providerId="ADAL" clId="{00D46ACA-81C4-46F5-A0F8-3D11161A084C}" dt="2024-03-01T05:19:43.857" v="6256" actId="2696"/>
        <pc:sldMasterMkLst>
          <pc:docMk/>
          <pc:sldMasterMk cId="3554878354" sldId="2147483828"/>
        </pc:sldMasterMkLst>
        <pc:sldLayoutChg chg="new del replId">
          <pc:chgData name="Felicity Fallon" userId="3ff0e4c3-3ad8-4010-beb2-c940946a3c54" providerId="ADAL" clId="{00D46ACA-81C4-46F5-A0F8-3D11161A084C}" dt="2024-03-01T05:19:43.804" v="6245" actId="2696"/>
          <pc:sldLayoutMkLst>
            <pc:docMk/>
            <pc:sldMasterMk cId="3554878354" sldId="2147483828"/>
            <pc:sldLayoutMk cId="248851472" sldId="2147483829"/>
          </pc:sldLayoutMkLst>
        </pc:sldLayoutChg>
        <pc:sldLayoutChg chg="new del replId">
          <pc:chgData name="Felicity Fallon" userId="3ff0e4c3-3ad8-4010-beb2-c940946a3c54" providerId="ADAL" clId="{00D46ACA-81C4-46F5-A0F8-3D11161A084C}" dt="2024-03-01T05:19:43.804" v="6246" actId="2696"/>
          <pc:sldLayoutMkLst>
            <pc:docMk/>
            <pc:sldMasterMk cId="3554878354" sldId="2147483828"/>
            <pc:sldLayoutMk cId="1610522589" sldId="2147483830"/>
          </pc:sldLayoutMkLst>
        </pc:sldLayoutChg>
        <pc:sldLayoutChg chg="new del replId">
          <pc:chgData name="Felicity Fallon" userId="3ff0e4c3-3ad8-4010-beb2-c940946a3c54" providerId="ADAL" clId="{00D46ACA-81C4-46F5-A0F8-3D11161A084C}" dt="2024-03-01T05:19:43.819" v="6247" actId="2696"/>
          <pc:sldLayoutMkLst>
            <pc:docMk/>
            <pc:sldMasterMk cId="3554878354" sldId="2147483828"/>
            <pc:sldLayoutMk cId="3281223053" sldId="2147483831"/>
          </pc:sldLayoutMkLst>
        </pc:sldLayoutChg>
        <pc:sldLayoutChg chg="new del replId">
          <pc:chgData name="Felicity Fallon" userId="3ff0e4c3-3ad8-4010-beb2-c940946a3c54" providerId="ADAL" clId="{00D46ACA-81C4-46F5-A0F8-3D11161A084C}" dt="2024-03-01T05:19:43.819" v="6248" actId="2696"/>
          <pc:sldLayoutMkLst>
            <pc:docMk/>
            <pc:sldMasterMk cId="3554878354" sldId="2147483828"/>
            <pc:sldLayoutMk cId="1255521049" sldId="2147483832"/>
          </pc:sldLayoutMkLst>
        </pc:sldLayoutChg>
        <pc:sldLayoutChg chg="new del replId">
          <pc:chgData name="Felicity Fallon" userId="3ff0e4c3-3ad8-4010-beb2-c940946a3c54" providerId="ADAL" clId="{00D46ACA-81C4-46F5-A0F8-3D11161A084C}" dt="2024-03-01T05:19:43.819" v="6249" actId="2696"/>
          <pc:sldLayoutMkLst>
            <pc:docMk/>
            <pc:sldMasterMk cId="3554878354" sldId="2147483828"/>
            <pc:sldLayoutMk cId="3099354485" sldId="2147483833"/>
          </pc:sldLayoutMkLst>
        </pc:sldLayoutChg>
        <pc:sldLayoutChg chg="new del replId">
          <pc:chgData name="Felicity Fallon" userId="3ff0e4c3-3ad8-4010-beb2-c940946a3c54" providerId="ADAL" clId="{00D46ACA-81C4-46F5-A0F8-3D11161A084C}" dt="2024-03-01T05:19:43.835" v="6250" actId="2696"/>
          <pc:sldLayoutMkLst>
            <pc:docMk/>
            <pc:sldMasterMk cId="3554878354" sldId="2147483828"/>
            <pc:sldLayoutMk cId="2709968385" sldId="2147483834"/>
          </pc:sldLayoutMkLst>
        </pc:sldLayoutChg>
        <pc:sldLayoutChg chg="new del replId">
          <pc:chgData name="Felicity Fallon" userId="3ff0e4c3-3ad8-4010-beb2-c940946a3c54" providerId="ADAL" clId="{00D46ACA-81C4-46F5-A0F8-3D11161A084C}" dt="2024-03-01T05:19:43.835" v="6251" actId="2696"/>
          <pc:sldLayoutMkLst>
            <pc:docMk/>
            <pc:sldMasterMk cId="3554878354" sldId="2147483828"/>
            <pc:sldLayoutMk cId="3177059724" sldId="2147483835"/>
          </pc:sldLayoutMkLst>
        </pc:sldLayoutChg>
        <pc:sldLayoutChg chg="new del replId">
          <pc:chgData name="Felicity Fallon" userId="3ff0e4c3-3ad8-4010-beb2-c940946a3c54" providerId="ADAL" clId="{00D46ACA-81C4-46F5-A0F8-3D11161A084C}" dt="2024-03-01T05:19:43.835" v="6252" actId="2696"/>
          <pc:sldLayoutMkLst>
            <pc:docMk/>
            <pc:sldMasterMk cId="3554878354" sldId="2147483828"/>
            <pc:sldLayoutMk cId="4126665996" sldId="2147483836"/>
          </pc:sldLayoutMkLst>
        </pc:sldLayoutChg>
        <pc:sldLayoutChg chg="new del replId">
          <pc:chgData name="Felicity Fallon" userId="3ff0e4c3-3ad8-4010-beb2-c940946a3c54" providerId="ADAL" clId="{00D46ACA-81C4-46F5-A0F8-3D11161A084C}" dt="2024-03-01T05:19:43.835" v="6253" actId="2696"/>
          <pc:sldLayoutMkLst>
            <pc:docMk/>
            <pc:sldMasterMk cId="3554878354" sldId="2147483828"/>
            <pc:sldLayoutMk cId="2783617245" sldId="2147483837"/>
          </pc:sldLayoutMkLst>
        </pc:sldLayoutChg>
        <pc:sldLayoutChg chg="new del replId">
          <pc:chgData name="Felicity Fallon" userId="3ff0e4c3-3ad8-4010-beb2-c940946a3c54" providerId="ADAL" clId="{00D46ACA-81C4-46F5-A0F8-3D11161A084C}" dt="2024-03-01T05:19:43.850" v="6254" actId="2696"/>
          <pc:sldLayoutMkLst>
            <pc:docMk/>
            <pc:sldMasterMk cId="3554878354" sldId="2147483828"/>
            <pc:sldLayoutMk cId="4260362511" sldId="2147483838"/>
          </pc:sldLayoutMkLst>
        </pc:sldLayoutChg>
        <pc:sldLayoutChg chg="new del replId">
          <pc:chgData name="Felicity Fallon" userId="3ff0e4c3-3ad8-4010-beb2-c940946a3c54" providerId="ADAL" clId="{00D46ACA-81C4-46F5-A0F8-3D11161A084C}" dt="2024-03-01T05:19:43.857" v="6255" actId="2696"/>
          <pc:sldLayoutMkLst>
            <pc:docMk/>
            <pc:sldMasterMk cId="3554878354" sldId="2147483828"/>
            <pc:sldLayoutMk cId="2451978539" sldId="214748383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noProof="0" dirty="0"/>
          </a:p>
        </p:txBody>
      </p:sp>
    </p:spTree>
    <p:extLst>
      <p:ext uri="{BB962C8B-B14F-4D97-AF65-F5344CB8AC3E}">
        <p14:creationId xmlns:p14="http://schemas.microsoft.com/office/powerpoint/2010/main" val="368411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don’t know how know exactly how many people in the world use Sphere, but it is in the hundreds of thousands. Examples above come from renovating a shelter for refugees in Ukraine, a food distribution in Latin America, a flood response in Latin America, post-cyclone camps for refugees in Mozambique, Red Cross training in Bosnia, and installing water filters post-earthquake in Haiti. Stress the different kinds and stages of response in which Sphere is useful.  </a:t>
            </a:r>
          </a:p>
        </p:txBody>
      </p:sp>
    </p:spTree>
    <p:extLst>
      <p:ext uri="{BB962C8B-B14F-4D97-AF65-F5344CB8AC3E}">
        <p14:creationId xmlns:p14="http://schemas.microsoft.com/office/powerpoint/2010/main" val="7145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Explain that language translations are led by the Sphere community and demonstrate the demand for local versions of the handbook.</a:t>
            </a:r>
          </a:p>
        </p:txBody>
      </p:sp>
    </p:spTree>
    <p:extLst>
      <p:ext uri="{BB962C8B-B14F-4D97-AF65-F5344CB8AC3E}">
        <p14:creationId xmlns:p14="http://schemas.microsoft.com/office/powerpoint/2010/main" val="219378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400" dirty="0"/>
              <a:t>Enough talking about the handbook, let’s dive in and see how useful it really is. Put the students into groups and ask them to look in the handbook to find advice on these issues. After 15 minutes or so, ask each group to feedback. Try to sort their findings into e.g. </a:t>
            </a:r>
            <a:r>
              <a:rPr lang="fr-FR" sz="1400" dirty="0"/>
              <a:t>S</a:t>
            </a:r>
            <a:r>
              <a:rPr lang="en-CH" sz="1400" dirty="0" err="1"/>
              <a:t>tandards</a:t>
            </a:r>
            <a:r>
              <a:rPr lang="en-CH" sz="1400" dirty="0"/>
              <a:t>, indicators, guidance notes etc. Ask them if they found the handbook useful? Tell them there is lot of information in there, 406 pages, so it is worth them looking in more depth at the handbook after the session.</a:t>
            </a:r>
            <a:endParaRPr lang="en-US" sz="1400" dirty="0"/>
          </a:p>
        </p:txBody>
      </p:sp>
    </p:spTree>
    <p:extLst>
      <p:ext uri="{BB962C8B-B14F-4D97-AF65-F5344CB8AC3E}">
        <p14:creationId xmlns:p14="http://schemas.microsoft.com/office/powerpoint/2010/main" val="263689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9456-B6D3-C282-5D1C-F411377A1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63F91-657F-6BEA-C7AD-25D4E76F0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69107-9F0D-AED8-2235-FBC3A26F7734}"/>
              </a:ext>
            </a:extLst>
          </p:cNvPr>
          <p:cNvSpPr>
            <a:spLocks noGrp="1"/>
          </p:cNvSpPr>
          <p:nvPr>
            <p:ph type="body" idx="1"/>
          </p:nvPr>
        </p:nvSpPr>
        <p:spPr/>
        <p:txBody>
          <a:bodyPr/>
          <a:lstStyle/>
          <a:p>
            <a:r>
              <a:rPr lang="en-CH" dirty="0"/>
              <a:t>Explain the </a:t>
            </a:r>
            <a:r>
              <a:rPr lang="en-CH" dirty="0" err="1"/>
              <a:t>diffe</a:t>
            </a:r>
            <a:r>
              <a:rPr lang="fr-FR" dirty="0"/>
              <a:t>r</a:t>
            </a:r>
            <a:r>
              <a:rPr lang="en-CH" dirty="0" err="1"/>
              <a:t>ent</a:t>
            </a:r>
            <a:r>
              <a:rPr lang="en-CH" dirty="0"/>
              <a:t> ways the students can access the handbook before asking them to do the exercise on the slide before. </a:t>
            </a:r>
            <a:endParaRPr lang="en-US" dirty="0"/>
          </a:p>
        </p:txBody>
      </p:sp>
      <p:sp>
        <p:nvSpPr>
          <p:cNvPr id="4" name="Slide Number Placeholder 3">
            <a:extLst>
              <a:ext uri="{FF2B5EF4-FFF2-40B4-BE49-F238E27FC236}">
                <a16:creationId xmlns:a16="http://schemas.microsoft.com/office/drawing/2014/main" id="{CABFCA4D-B747-3F93-A91D-F0C79C2A615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D2CA1-D120-9748-B6F6-7C32249A995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72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400" dirty="0"/>
              <a:t>In the previous exercise, the students will have found answers from lots of differ</a:t>
            </a:r>
            <a:r>
              <a:rPr lang="fr-FR" sz="1400" dirty="0"/>
              <a:t>e</a:t>
            </a:r>
            <a:r>
              <a:rPr lang="en-CH" sz="1400" dirty="0" err="1"/>
              <a:t>nt</a:t>
            </a:r>
            <a:r>
              <a:rPr lang="en-CH" sz="1400" dirty="0"/>
              <a:t> parts of the handbook. </a:t>
            </a:r>
            <a:r>
              <a:rPr lang="en-US" sz="1400" dirty="0"/>
              <a:t>The key point of this slide is to highlight the fundamental point that informed use of Sphere means the use of </a:t>
            </a:r>
            <a:r>
              <a:rPr lang="en-US" sz="1400" b="1" u="none" dirty="0"/>
              <a:t>all of Sphere </a:t>
            </a:r>
            <a:r>
              <a:rPr lang="en-US" sz="1400" dirty="0"/>
              <a:t>– not just the four technical chapters if you are a field worker, and not just the foundation chapters if you are a protection officer.</a:t>
            </a:r>
          </a:p>
        </p:txBody>
      </p:sp>
    </p:spTree>
    <p:extLst>
      <p:ext uri="{BB962C8B-B14F-4D97-AF65-F5344CB8AC3E}">
        <p14:creationId xmlns:p14="http://schemas.microsoft.com/office/powerpoint/2010/main" val="18293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400" dirty="0"/>
              <a:t>This is an alternative way of presenting the information in the </a:t>
            </a:r>
            <a:r>
              <a:rPr lang="en-CH" sz="1400" dirty="0" err="1"/>
              <a:t>previo</a:t>
            </a:r>
            <a:r>
              <a:rPr lang="fr-FR" sz="1400" dirty="0"/>
              <a:t>u</a:t>
            </a:r>
            <a:r>
              <a:rPr lang="en-CH" sz="1400" dirty="0"/>
              <a:t>s slide. </a:t>
            </a:r>
            <a:r>
              <a:rPr lang="en-US" sz="1400" dirty="0"/>
              <a:t>The key point of this slide is to highlight the fundamental point that informed use of Sphere means the use of </a:t>
            </a:r>
            <a:r>
              <a:rPr lang="en-US" sz="1400" b="1" u="none" dirty="0"/>
              <a:t>all of Sphere </a:t>
            </a:r>
            <a:r>
              <a:rPr lang="en-US" sz="1400" dirty="0"/>
              <a:t>– not just the four technical chapters if you are a field worker, and not just the foundation chapters if you are a protection officer.</a:t>
            </a:r>
          </a:p>
        </p:txBody>
      </p:sp>
    </p:spTree>
    <p:extLst>
      <p:ext uri="{BB962C8B-B14F-4D97-AF65-F5344CB8AC3E}">
        <p14:creationId xmlns:p14="http://schemas.microsoft.com/office/powerpoint/2010/main" val="58124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Take a few moments for participants to locate this chapter in their Handbooks. Highlight the two core points underpinning the Sphere philosophy and approach – the </a:t>
            </a:r>
            <a:r>
              <a:rPr lang="en-US" sz="1400" b="1" dirty="0"/>
              <a:t>right</a:t>
            </a:r>
            <a:r>
              <a:rPr lang="en-US" sz="1400" dirty="0"/>
              <a:t> to assistance, and provision of that assistance with </a:t>
            </a:r>
            <a:r>
              <a:rPr lang="en-US" sz="1400" b="1" dirty="0"/>
              <a:t>dignity. </a:t>
            </a:r>
          </a:p>
          <a:p>
            <a:endParaRPr lang="en-US" sz="1400" b="1" dirty="0"/>
          </a:p>
          <a:p>
            <a:r>
              <a:rPr lang="en-US" sz="1400" b="1" dirty="0"/>
              <a:t>Make a point that in one sense, the Charter answers the question of </a:t>
            </a:r>
            <a:r>
              <a:rPr lang="en-US" sz="1400" b="1" u="sng" dirty="0"/>
              <a:t>why we do humanitarian work</a:t>
            </a:r>
            <a:r>
              <a:rPr lang="en-US" sz="1400" b="1" dirty="0"/>
              <a:t>. </a:t>
            </a:r>
            <a:r>
              <a:rPr lang="en-US" sz="1400" b="0" dirty="0"/>
              <a:t>(What and how come next.)</a:t>
            </a:r>
            <a:endParaRPr lang="en-CH" sz="1400" b="0" dirty="0"/>
          </a:p>
          <a:p>
            <a:endParaRPr lang="en-CH" sz="1400" b="0" dirty="0"/>
          </a:p>
          <a:p>
            <a:r>
              <a:rPr lang="en-CH" sz="1400" b="0" dirty="0"/>
              <a:t>If no time for the students to read now, ask them to take the time to read this after the session.</a:t>
            </a:r>
            <a:endParaRPr lang="en-US" sz="1400" b="0" dirty="0"/>
          </a:p>
        </p:txBody>
      </p:sp>
    </p:spTree>
    <p:extLst>
      <p:ext uri="{BB962C8B-B14F-4D97-AF65-F5344CB8AC3E}">
        <p14:creationId xmlns:p14="http://schemas.microsoft.com/office/powerpoint/2010/main" val="149058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Ask participants to locate this part of the Handbook. Ask them to quickly read the four principles, and relate these to the two fundamental philosophical points just discussed. They should see how these four principles flow from those two concepts by adding more detail. The two philosophical points about </a:t>
            </a:r>
            <a:r>
              <a:rPr lang="en-US" sz="1400" b="1" u="none" dirty="0"/>
              <a:t>what people (affected people and people in general) should have </a:t>
            </a:r>
            <a:r>
              <a:rPr lang="en-US" sz="1400" dirty="0"/>
              <a:t>are restated as </a:t>
            </a:r>
            <a:r>
              <a:rPr lang="en-US" sz="1400" b="1" u="none" dirty="0"/>
              <a:t>four actions that humanitarians should take </a:t>
            </a:r>
            <a:r>
              <a:rPr lang="en-US" sz="1400" dirty="0"/>
              <a:t>(enhance, ensure, assist, and help).</a:t>
            </a:r>
          </a:p>
          <a:p>
            <a:endParaRPr lang="en-US" sz="1400" dirty="0"/>
          </a:p>
          <a:p>
            <a:pPr marL="0" marR="0" lvl="0" indent="0" algn="l" defTabSz="457200" eaLnBrk="1" fontAlgn="auto" latinLnBrk="0" hangingPunct="1">
              <a:lnSpc>
                <a:spcPct val="117999"/>
              </a:lnSpc>
              <a:spcBef>
                <a:spcPts val="0"/>
              </a:spcBef>
              <a:spcAft>
                <a:spcPts val="0"/>
              </a:spcAft>
              <a:buClrTx/>
              <a:buSzTx/>
              <a:buFontTx/>
              <a:buNone/>
              <a:tabLst/>
              <a:defRPr/>
            </a:pPr>
            <a:r>
              <a:rPr lang="en-US" sz="1400" b="1" dirty="0"/>
              <a:t>Make a point that the Protection Principles answer the question of </a:t>
            </a:r>
            <a:r>
              <a:rPr lang="en-US" sz="1400" b="1" u="sng" dirty="0"/>
              <a:t>what we are supposed to do</a:t>
            </a:r>
            <a:r>
              <a:rPr lang="en-US" sz="1400" b="1" u="none" dirty="0"/>
              <a:t> (in broad terms)</a:t>
            </a:r>
            <a:r>
              <a:rPr lang="en-US" sz="1400" b="1" dirty="0"/>
              <a:t>. </a:t>
            </a:r>
            <a:r>
              <a:rPr lang="en-US" sz="1400" b="0" dirty="0"/>
              <a:t>(How we go about this comes next.)</a:t>
            </a:r>
          </a:p>
          <a:p>
            <a:endParaRPr lang="en-US" sz="1400" dirty="0"/>
          </a:p>
        </p:txBody>
      </p:sp>
    </p:spTree>
    <p:extLst>
      <p:ext uri="{BB962C8B-B14F-4D97-AF65-F5344CB8AC3E}">
        <p14:creationId xmlns:p14="http://schemas.microsoft.com/office/powerpoint/2010/main" val="137123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Explain that as of the 2018 edition of the Handbook, the CHS is an integral part of the overall Sphere approach (replacing the earlier Sphere Core Standards).</a:t>
            </a:r>
          </a:p>
          <a:p>
            <a:endParaRPr lang="en-US" sz="1400" dirty="0"/>
          </a:p>
          <a:p>
            <a:pPr marL="0" marR="0" lvl="0" indent="0" defTabSz="457200" eaLnBrk="1" fontAlgn="auto" latinLnBrk="0" hangingPunct="1">
              <a:lnSpc>
                <a:spcPct val="117999"/>
              </a:lnSpc>
              <a:spcBef>
                <a:spcPts val="0"/>
              </a:spcBef>
              <a:spcAft>
                <a:spcPts val="0"/>
              </a:spcAft>
              <a:buClrTx/>
              <a:buSzTx/>
              <a:buFontTx/>
              <a:buNone/>
              <a:tabLst/>
              <a:defRPr/>
            </a:pPr>
            <a:r>
              <a:rPr lang="en-US" sz="1400" b="1" dirty="0"/>
              <a:t>Make a point that the CHS answers the question</a:t>
            </a:r>
            <a:r>
              <a:rPr lang="en-US" sz="1400" b="1" u="none" dirty="0"/>
              <a:t> of </a:t>
            </a:r>
            <a:r>
              <a:rPr lang="en-US" sz="1400" b="1" u="sng" dirty="0"/>
              <a:t>how we conduct ourselves in humanitarian work</a:t>
            </a:r>
            <a:r>
              <a:rPr lang="en-US" sz="1400" b="1" u="none" dirty="0"/>
              <a:t> </a:t>
            </a:r>
            <a:r>
              <a:rPr lang="en-US" sz="1400" b="1" dirty="0"/>
              <a:t>(from a management perspective).</a:t>
            </a:r>
          </a:p>
          <a:p>
            <a:pPr marL="0" marR="0" lvl="0" indent="0" defTabSz="457200" eaLnBrk="1" fontAlgn="auto" latinLnBrk="0" hangingPunct="1">
              <a:lnSpc>
                <a:spcPct val="117999"/>
              </a:lnSpc>
              <a:spcBef>
                <a:spcPts val="0"/>
              </a:spcBef>
              <a:spcAft>
                <a:spcPts val="0"/>
              </a:spcAft>
              <a:buClrTx/>
              <a:buSzTx/>
              <a:buFontTx/>
              <a:buNone/>
              <a:tabLst/>
              <a:defRPr/>
            </a:pPr>
            <a:endParaRPr lang="en-US" sz="1400" b="0" dirty="0"/>
          </a:p>
          <a:p>
            <a:pPr marL="0" marR="0" lvl="0" indent="0" defTabSz="457200" eaLnBrk="1" fontAlgn="auto" latinLnBrk="0" hangingPunct="1">
              <a:lnSpc>
                <a:spcPct val="117999"/>
              </a:lnSpc>
              <a:spcBef>
                <a:spcPts val="0"/>
              </a:spcBef>
              <a:spcAft>
                <a:spcPts val="0"/>
              </a:spcAft>
              <a:buClrTx/>
              <a:buSzTx/>
              <a:buFontTx/>
              <a:buNone/>
              <a:tabLst/>
              <a:defRPr/>
            </a:pPr>
            <a:r>
              <a:rPr lang="en-US" sz="1400" b="0" dirty="0"/>
              <a:t>The technical “how” comes in the four technical chapters, though it should be noted that Sphere does not claim to be “a “how to” guide, </a:t>
            </a:r>
            <a:r>
              <a:rPr lang="en-GB" sz="1400" b="0" dirty="0"/>
              <a:t>but a description of </a:t>
            </a:r>
            <a:r>
              <a:rPr lang="en-GB" sz="1400" b="1" dirty="0"/>
              <a:t>what must be in place as a minimum </a:t>
            </a:r>
            <a:r>
              <a:rPr lang="en-GB" sz="1400" b="0" dirty="0"/>
              <a:t>for people to survive and recover from crisis with dignity (page 8). </a:t>
            </a:r>
            <a:r>
              <a:rPr lang="en-US" sz="1400" b="0" dirty="0"/>
              <a:t>The key actions and guidance notes offer suggestions and advice, but it is up to practitioners to determine the best actions to take in the contexts in which they operate.</a:t>
            </a:r>
          </a:p>
        </p:txBody>
      </p:sp>
    </p:spTree>
    <p:extLst>
      <p:ext uri="{BB962C8B-B14F-4D97-AF65-F5344CB8AC3E}">
        <p14:creationId xmlns:p14="http://schemas.microsoft.com/office/powerpoint/2010/main" val="420825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we are going to dive a bit deeper into the WASH chapter of the handbook. Explain the different sections.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D2CA1-D120-9748-B6F6-7C32249A9953}"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Open Sans Regular"/>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sym typeface="Open Sans Regular"/>
            </a:endParaRPr>
          </a:p>
        </p:txBody>
      </p:sp>
    </p:spTree>
    <p:extLst>
      <p:ext uri="{BB962C8B-B14F-4D97-AF65-F5344CB8AC3E}">
        <p14:creationId xmlns:p14="http://schemas.microsoft.com/office/powerpoint/2010/main" val="250332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400" dirty="0"/>
              <a:t>Introduce yourself, then run through the agenda stressing that this is an interactive session where the students will be asked </a:t>
            </a:r>
            <a:r>
              <a:rPr lang="en-CH" sz="1400" dirty="0" err="1"/>
              <a:t>asked</a:t>
            </a:r>
            <a:r>
              <a:rPr lang="en-CH" sz="1400" dirty="0"/>
              <a:t> questions, asked to find answers in the handbook, work in groups and watch a video.</a:t>
            </a:r>
            <a:endParaRPr lang="en-US" sz="1400" dirty="0"/>
          </a:p>
        </p:txBody>
      </p:sp>
    </p:spTree>
    <p:extLst>
      <p:ext uri="{BB962C8B-B14F-4D97-AF65-F5344CB8AC3E}">
        <p14:creationId xmlns:p14="http://schemas.microsoft.com/office/powerpoint/2010/main" val="212272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Ask a student to read this standard. Ask the students what they think about the indicator. </a:t>
            </a:r>
            <a:r>
              <a:rPr lang="fr-FR" dirty="0"/>
              <a:t>I</a:t>
            </a:r>
            <a:r>
              <a:rPr lang="en-CH" dirty="0"/>
              <a:t>s that a lot of water or a little. Compare it to the average daily consumption in their country. Use this slide to talk about the fact that standards are universal, but indicators need to be contextualised to the context. Ask the students if they can think of any groups of people who might need more water than others. Stress the importance of reading the guidance notes in each section which will help you to adapt the indicators to context. </a:t>
            </a:r>
            <a:endParaRPr lang="en-GB" dirty="0"/>
          </a:p>
        </p:txBody>
      </p:sp>
    </p:spTree>
    <p:extLst>
      <p:ext uri="{BB962C8B-B14F-4D97-AF65-F5344CB8AC3E}">
        <p14:creationId xmlns:p14="http://schemas.microsoft.com/office/powerpoint/2010/main" val="1983551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Present the video, which is about using Sphere standards in Haiti to provide clean water after an earthquake. Show the students the questions on the next slide before asking them to watch the video. Give them time after the video to answer the questions in small groups, before debriefing.</a:t>
            </a:r>
          </a:p>
        </p:txBody>
      </p:sp>
    </p:spTree>
    <p:extLst>
      <p:ext uri="{BB962C8B-B14F-4D97-AF65-F5344CB8AC3E}">
        <p14:creationId xmlns:p14="http://schemas.microsoft.com/office/powerpoint/2010/main" val="239611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133612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Listen to the students answers, then complete them with these slides if necessary. Stressing the importance of applying humanitarian principles as well as technical solutions.</a:t>
            </a:r>
          </a:p>
        </p:txBody>
      </p:sp>
    </p:spTree>
    <p:extLst>
      <p:ext uri="{BB962C8B-B14F-4D97-AF65-F5344CB8AC3E}">
        <p14:creationId xmlns:p14="http://schemas.microsoft.com/office/powerpoint/2010/main" val="2271826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887E-98DB-4ACC-AEA2-A92073CA1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59121-EBED-8B9F-A2FD-2C6B9F7F4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CFD5A-8217-8148-CDE5-EFC626078514}"/>
              </a:ext>
            </a:extLst>
          </p:cNvPr>
          <p:cNvSpPr>
            <a:spLocks noGrp="1"/>
          </p:cNvSpPr>
          <p:nvPr>
            <p:ph type="body" idx="1"/>
          </p:nvPr>
        </p:nvSpPr>
        <p:spPr/>
        <p:txBody>
          <a:bodyPr/>
          <a:lstStyle/>
          <a:p>
            <a:r>
              <a:rPr lang="en-CH" dirty="0"/>
              <a:t>Listen to the students answers, then complete them with these slides if necessary. Stressing the importance of applying humanitarian principles as well as technical solutions.</a:t>
            </a:r>
          </a:p>
        </p:txBody>
      </p:sp>
    </p:spTree>
    <p:extLst>
      <p:ext uri="{BB962C8B-B14F-4D97-AF65-F5344CB8AC3E}">
        <p14:creationId xmlns:p14="http://schemas.microsoft.com/office/powerpoint/2010/main" val="3980151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26082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11279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Finish the session by thanking the students for their engagement. Ask them if they have any questions for you. Conclude by asking them the one thing they will take home or remember from this workshop. Thank them again and encourage them to keep using the handbook and to stay in touch with Sphere.</a:t>
            </a:r>
          </a:p>
        </p:txBody>
      </p:sp>
    </p:spTree>
    <p:extLst>
      <p:ext uri="{BB962C8B-B14F-4D97-AF65-F5344CB8AC3E}">
        <p14:creationId xmlns:p14="http://schemas.microsoft.com/office/powerpoint/2010/main" val="36278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Ask the students to raise their hand if they a) have heard of Sphere b) have read any of the Sphere Handbook c) have ever used the Sphere Handbook</a:t>
            </a:r>
            <a:r>
              <a:rPr lang="en-CH" sz="1400" dirty="0"/>
              <a:t>.</a:t>
            </a:r>
          </a:p>
          <a:p>
            <a:endParaRPr lang="en-CH" sz="1400" dirty="0"/>
          </a:p>
          <a:p>
            <a:r>
              <a:rPr lang="en-CH" sz="1400" dirty="0"/>
              <a:t>If any of them respond positive to the questions, ask them to share their experiences.</a:t>
            </a:r>
            <a:endParaRPr lang="en-GB" sz="1400" dirty="0"/>
          </a:p>
          <a:p>
            <a:endParaRPr lang="en-GB" sz="1400" dirty="0"/>
          </a:p>
          <a:p>
            <a:r>
              <a:rPr lang="en-GB" sz="1400" dirty="0"/>
              <a:t>Ask the students what they think Sphere is.</a:t>
            </a:r>
            <a:endParaRPr lang="en-CH" sz="1400" dirty="0"/>
          </a:p>
          <a:p>
            <a:endParaRPr lang="en-CH" sz="1400" dirty="0"/>
          </a:p>
          <a:p>
            <a:r>
              <a:rPr lang="en-CH" sz="1400" dirty="0"/>
              <a:t>If they say it is a handbook or a set of standards, say yes – but it is also a worldwide community of standards users and practitioners.</a:t>
            </a:r>
            <a:endParaRPr lang="en-GB" sz="1400" dirty="0"/>
          </a:p>
          <a:p>
            <a:endParaRPr lang="en-US" sz="1400" dirty="0"/>
          </a:p>
        </p:txBody>
      </p:sp>
    </p:spTree>
    <p:extLst>
      <p:ext uri="{BB962C8B-B14F-4D97-AF65-F5344CB8AC3E}">
        <p14:creationId xmlns:p14="http://schemas.microsoft.com/office/powerpoint/2010/main" val="25091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just a quick background to explain the origins of Sphere and its status in the humanitarian community today.</a:t>
            </a:r>
            <a:endParaRPr lang="en-CH" sz="1400" dirty="0"/>
          </a:p>
          <a:p>
            <a:endParaRPr lang="en-CH" sz="1400" dirty="0"/>
          </a:p>
          <a:p>
            <a:r>
              <a:rPr lang="en-CH" sz="1400" dirty="0"/>
              <a:t>Can also talk here about why Sphere was created, after the Rwanda genocide and cholera outbreak.</a:t>
            </a:r>
            <a:endParaRPr lang="en-US" sz="1400" dirty="0"/>
          </a:p>
        </p:txBody>
      </p:sp>
    </p:spTree>
    <p:extLst>
      <p:ext uri="{BB962C8B-B14F-4D97-AF65-F5344CB8AC3E}">
        <p14:creationId xmlns:p14="http://schemas.microsoft.com/office/powerpoint/2010/main" val="71439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6EAB-32B9-7E69-2BD6-0868E9059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F2F81-D200-9F2D-A979-DBD5976A8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79BC3-301C-CD51-047C-AF82CAAAE670}"/>
              </a:ext>
            </a:extLst>
          </p:cNvPr>
          <p:cNvSpPr>
            <a:spLocks noGrp="1"/>
          </p:cNvSpPr>
          <p:nvPr>
            <p:ph type="body" idx="1"/>
          </p:nvPr>
        </p:nvSpPr>
        <p:spPr/>
        <p:txBody>
          <a:bodyPr/>
          <a:lstStyle/>
          <a:p>
            <a:r>
              <a:rPr lang="en-US" sz="1400" dirty="0"/>
              <a:t>This is just a quick background to explain the origins of Sphere and its status in the humanitarian community today.</a:t>
            </a:r>
            <a:endParaRPr lang="en-CH" sz="1400" dirty="0"/>
          </a:p>
          <a:p>
            <a:endParaRPr lang="en-CH" sz="1400" dirty="0"/>
          </a:p>
          <a:p>
            <a:r>
              <a:rPr lang="en-CH" sz="1400" dirty="0"/>
              <a:t>Can also talk here about why Sphere was created, after the Rwanda genocide and cholera outbreak.</a:t>
            </a:r>
            <a:endParaRPr lang="en-US" sz="1400" dirty="0"/>
          </a:p>
        </p:txBody>
      </p:sp>
    </p:spTree>
    <p:extLst>
      <p:ext uri="{BB962C8B-B14F-4D97-AF65-F5344CB8AC3E}">
        <p14:creationId xmlns:p14="http://schemas.microsoft.com/office/powerpoint/2010/main" val="223446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CH" dirty="0"/>
              <a:t>Ask one of the students to describe what they can see in the cartoon. Observe that the aid provided is not dignified or appropriate. Stress the need to consult with affected populations, to check what capacities they have before making assumptions.</a:t>
            </a:r>
            <a:endParaRPr lang="uk-UA" dirty="0"/>
          </a:p>
        </p:txBody>
      </p:sp>
    </p:spTree>
    <p:extLst>
      <p:ext uri="{BB962C8B-B14F-4D97-AF65-F5344CB8AC3E}">
        <p14:creationId xmlns:p14="http://schemas.microsoft.com/office/powerpoint/2010/main" val="205753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4C8B-A36B-3981-64CB-595B7A171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F49FC-71C1-C437-7CD7-EF5533BF525B}"/>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0BA4EA7-43A3-B759-4973-D225A33A71A7}"/>
              </a:ext>
            </a:extLst>
          </p:cNvPr>
          <p:cNvSpPr>
            <a:spLocks noGrp="1"/>
          </p:cNvSpPr>
          <p:nvPr>
            <p:ph type="body" idx="1"/>
          </p:nvPr>
        </p:nvSpPr>
        <p:spPr/>
        <p:txBody>
          <a:bodyPr/>
          <a:lstStyle/>
          <a:p>
            <a:r>
              <a:rPr lang="en-CH" dirty="0"/>
              <a:t>Ask the students why they think humanitarian standards are necessary, then reveal the text to see if answers match up.</a:t>
            </a:r>
            <a:endParaRPr lang="en-US" dirty="0"/>
          </a:p>
        </p:txBody>
      </p:sp>
    </p:spTree>
    <p:extLst>
      <p:ext uri="{BB962C8B-B14F-4D97-AF65-F5344CB8AC3E}">
        <p14:creationId xmlns:p14="http://schemas.microsoft.com/office/powerpoint/2010/main" val="95228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a:t>
            </a:r>
            <a:r>
              <a:rPr lang="en-CH" sz="1400" dirty="0"/>
              <a:t> need for standards</a:t>
            </a:r>
            <a:r>
              <a:rPr lang="en-US" sz="1400" dirty="0"/>
              <a:t> led to the Sphere Project and ultimately to the Sphere Handbook, which has evolved to its current form and wide acceptance.</a:t>
            </a:r>
            <a:endParaRPr lang="en-CH" sz="1400" dirty="0"/>
          </a:p>
          <a:p>
            <a:endParaRPr lang="en-CH" sz="1400" dirty="0"/>
          </a:p>
          <a:p>
            <a:r>
              <a:rPr lang="en-CH" sz="1400" dirty="0"/>
              <a:t>Before revealing the four technical chapters, can ask the students what they think the four life-saving areas in the technical chapters are. Stress the importance of the Foundation Chapters and that we will be coming back to them later. </a:t>
            </a:r>
            <a:endParaRPr lang="en-US" sz="1400" dirty="0"/>
          </a:p>
        </p:txBody>
      </p:sp>
    </p:spTree>
    <p:extLst>
      <p:ext uri="{BB962C8B-B14F-4D97-AF65-F5344CB8AC3E}">
        <p14:creationId xmlns:p14="http://schemas.microsoft.com/office/powerpoint/2010/main" val="328410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handbook is not written by a group of out of touch people sitting behind desks in Geneva, but is written in consultation with the whole humanitarian community, with technical experts leading on each chapter, and is updated every 8-10 years.</a:t>
            </a:r>
          </a:p>
        </p:txBody>
      </p:sp>
    </p:spTree>
    <p:extLst>
      <p:ext uri="{BB962C8B-B14F-4D97-AF65-F5344CB8AC3E}">
        <p14:creationId xmlns:p14="http://schemas.microsoft.com/office/powerpoint/2010/main" val="375930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294519" y="70423"/>
            <a:ext cx="10464800" cy="1130300"/>
          </a:xfrm>
          <a:prstGeom prst="rect">
            <a:avLst/>
          </a:prstGeom>
        </p:spPr>
        <p:txBody>
          <a:bodyPr anchor="t"/>
          <a:lstStyle/>
          <a:p>
            <a:r>
              <a:rPr dirty="0"/>
              <a:t>Title Text</a:t>
            </a:r>
          </a:p>
        </p:txBody>
      </p:sp>
      <p:sp>
        <p:nvSpPr>
          <p:cNvPr id="26" name="Body Level One…"/>
          <p:cNvSpPr txBox="1">
            <a:spLocks noGrp="1"/>
          </p:cNvSpPr>
          <p:nvPr>
            <p:ph type="body" sz="half" idx="1"/>
          </p:nvPr>
        </p:nvSpPr>
        <p:spPr>
          <a:xfrm>
            <a:off x="923965" y="1200723"/>
            <a:ext cx="10464800" cy="4831360"/>
          </a:xfrm>
          <a:prstGeom prst="rect">
            <a:avLst/>
          </a:prstGeom>
        </p:spPr>
        <p:txBody>
          <a:bodyPr anchor="t"/>
          <a:lstStyle>
            <a:lvl1pPr marL="0" indent="0" algn="l">
              <a:buSzTx/>
              <a:buNone/>
              <a:defRPr/>
            </a:lvl1pPr>
            <a:lvl2pPr marL="0" indent="0" algn="l">
              <a:buSzTx/>
              <a:buNone/>
              <a:defRPr/>
            </a:lvl2pPr>
            <a:lvl3pPr marL="0" indent="0" algn="l">
              <a:buSzTx/>
              <a:buNone/>
              <a:defRPr/>
            </a:lvl3pPr>
            <a:lvl4pPr marL="0" indent="0" algn="l">
              <a:buSzTx/>
              <a:buNone/>
              <a:defRPr/>
            </a:lvl4pPr>
            <a:lvl5pPr marL="0" indent="0" algn="l">
              <a:buSzTx/>
              <a:buNone/>
              <a:defRPr/>
            </a:lvl5pPr>
          </a:lstStyle>
          <a:p>
            <a:r>
              <a:t>Body Level One</a:t>
            </a:r>
          </a:p>
          <a:p>
            <a:pPr lvl="1"/>
            <a:r>
              <a:t>Body Level Two</a:t>
            </a:r>
          </a:p>
          <a:p>
            <a:pPr lvl="2"/>
            <a:r>
              <a:t>Body Level Three</a:t>
            </a:r>
          </a:p>
          <a:p>
            <a:pPr lvl="3"/>
            <a:r>
              <a:t>Body Level Four</a:t>
            </a:r>
          </a:p>
          <a:p>
            <a:pPr lvl="4"/>
            <a:r>
              <a:t>Body Level Five</a:t>
            </a:r>
          </a:p>
        </p:txBody>
      </p:sp>
      <p:sp>
        <p:nvSpPr>
          <p:cNvPr id="2" name="Slide Number Placeholder 1">
            <a:extLst>
              <a:ext uri="{FF2B5EF4-FFF2-40B4-BE49-F238E27FC236}">
                <a16:creationId xmlns:a16="http://schemas.microsoft.com/office/drawing/2014/main" id="{556BC698-CBBD-EE59-CC9C-13D738939AE6}"/>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242616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egular">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E589B25D-DAE7-4F6F-BDAB-4D6675CFF5A2}"/>
              </a:ext>
            </a:extLst>
          </p:cNvPr>
          <p:cNvSpPr txBox="1">
            <a:spLocks noGrp="1"/>
          </p:cNvSpPr>
          <p:nvPr>
            <p:ph type="title"/>
          </p:nvPr>
        </p:nvSpPr>
        <p:spPr>
          <a:xfrm>
            <a:off x="844520" y="674934"/>
            <a:ext cx="11207780" cy="15109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9" name="Body Level One…">
            <a:extLst>
              <a:ext uri="{FF2B5EF4-FFF2-40B4-BE49-F238E27FC236}">
                <a16:creationId xmlns:a16="http://schemas.microsoft.com/office/drawing/2014/main" id="{CF67CE5E-0167-40A5-98E4-46BED787EF7D}"/>
              </a:ext>
            </a:extLst>
          </p:cNvPr>
          <p:cNvSpPr txBox="1">
            <a:spLocks noGrp="1"/>
          </p:cNvSpPr>
          <p:nvPr>
            <p:ph idx="1" hasCustomPrompt="1"/>
          </p:nvPr>
        </p:nvSpPr>
        <p:spPr>
          <a:xfrm>
            <a:off x="952501" y="2603501"/>
            <a:ext cx="11099799"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a:defRPr sz="2987">
                <a:solidFill>
                  <a:schemeClr val="tx2"/>
                </a:solidFill>
              </a:defRPr>
            </a:lvl1pPr>
          </a:lstStyle>
          <a:p>
            <a:r>
              <a:t>Body Level O</a:t>
            </a:r>
            <a:r>
              <a:rPr lang="en-US"/>
              <a:t>ne	</a:t>
            </a:r>
            <a:endParaRPr/>
          </a:p>
        </p:txBody>
      </p:sp>
      <p:sp>
        <p:nvSpPr>
          <p:cNvPr id="10" name="Slide Number">
            <a:extLst>
              <a:ext uri="{FF2B5EF4-FFF2-40B4-BE49-F238E27FC236}">
                <a16:creationId xmlns:a16="http://schemas.microsoft.com/office/drawing/2014/main" id="{D619F264-BD9A-4C8C-8897-5B9C668045D0}"/>
              </a:ext>
            </a:extLst>
          </p:cNvPr>
          <p:cNvSpPr txBox="1">
            <a:spLocks noGrp="1"/>
          </p:cNvSpPr>
          <p:nvPr>
            <p:ph type="sldNum" sz="quarter" idx="4"/>
          </p:nvPr>
        </p:nvSpPr>
        <p:spPr>
          <a:xfrm>
            <a:off x="2411423" y="9017676"/>
            <a:ext cx="550986" cy="526374"/>
          </a:xfrm>
          <a:prstGeom prst="rect">
            <a:avLst/>
          </a:prstGeom>
        </p:spPr>
        <p:txBody>
          <a:bodyPr/>
          <a:lstStyle>
            <a:lvl1pPr algn="l">
              <a:defRPr sz="1350"/>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407107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26" name="Body Level One…"/>
          <p:cNvSpPr txBox="1">
            <a:spLocks noGrp="1"/>
          </p:cNvSpPr>
          <p:nvPr>
            <p:ph type="body" sz="half" idx="1"/>
          </p:nvPr>
        </p:nvSpPr>
        <p:spPr>
          <a:xfrm>
            <a:off x="1270000" y="3302296"/>
            <a:ext cx="10464800" cy="4831360"/>
          </a:xfrm>
          <a:prstGeom prst="rect">
            <a:avLst/>
          </a:prstGeom>
        </p:spPr>
        <p:txBody>
          <a:bodyPr anchor="t"/>
          <a:lstStyle>
            <a:lvl1pPr marL="0" indent="0">
              <a:buSzTx/>
              <a:buNone/>
              <a:defRPr>
                <a:solidFill>
                  <a:srgbClr val="000000"/>
                </a:solidFill>
              </a:defRPr>
            </a:lvl1pPr>
            <a:lvl2pPr marL="0" indent="0">
              <a:buSzTx/>
              <a:buNone/>
              <a:defRPr>
                <a:solidFill>
                  <a:srgbClr val="000000"/>
                </a:solidFill>
              </a:defRPr>
            </a:lvl2pPr>
            <a:lvl3pPr marL="0" indent="0">
              <a:buSzTx/>
              <a:buNone/>
              <a:defRPr>
                <a:solidFill>
                  <a:srgbClr val="000000"/>
                </a:solidFill>
              </a:defRPr>
            </a:lvl3pPr>
            <a:lvl4pPr marL="0" indent="0">
              <a:buSzTx/>
              <a:buNone/>
              <a:defRPr>
                <a:solidFill>
                  <a:srgbClr val="000000"/>
                </a:solidFill>
              </a:defRPr>
            </a:lvl4pPr>
            <a:lvl5pPr marL="0" indent="0">
              <a:buSz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F0B512A-891C-4556-9A20-473CF1CDBEDA}"/>
              </a:ext>
            </a:extLst>
          </p:cNvPr>
          <p:cNvSpPr txBox="1">
            <a:spLocks noGrp="1"/>
          </p:cNvSpPr>
          <p:nvPr>
            <p:ph type="sldNum" sz="quarter" idx="2"/>
          </p:nvPr>
        </p:nvSpPr>
        <p:spPr>
          <a:xfrm>
            <a:off x="2049163" y="9029316"/>
            <a:ext cx="269304" cy="264175"/>
          </a:xfrm>
          <a:prstGeom prst="rect">
            <a:avLst/>
          </a:prstGeom>
          <a:ln w="12700">
            <a:miter lim="400000"/>
          </a:ln>
        </p:spPr>
        <p:txBody>
          <a:bodyPr wrap="none" lIns="50800" tIns="50800" rIns="50800" bIns="50800">
            <a:spAutoFit/>
          </a:bodyPr>
          <a:lstStyle>
            <a:lvl1pPr algn="l">
              <a:defRPr sz="1050">
                <a:solidFill>
                  <a:srgbClr val="00A585"/>
                </a:solidFill>
                <a:latin typeface="Open Sans Bold"/>
                <a:ea typeface="Open Sans Bold"/>
                <a:cs typeface="Open Sans Bold"/>
                <a:sym typeface="Open Sans Bold"/>
              </a:defRPr>
            </a:lvl1pPr>
          </a:lstStyle>
          <a:p>
            <a:fld id="{86CB4B4D-7CA3-9044-876B-883B54F8677D}" type="slidenum">
              <a:rPr/>
              <a:t>‹#›</a:t>
            </a:fld>
            <a:endParaRPr dirty="0"/>
          </a:p>
        </p:txBody>
      </p:sp>
      <p:sp>
        <p:nvSpPr>
          <p:cNvPr id="2" name="Title 1">
            <a:extLst>
              <a:ext uri="{FF2B5EF4-FFF2-40B4-BE49-F238E27FC236}">
                <a16:creationId xmlns:a16="http://schemas.microsoft.com/office/drawing/2014/main" id="{FDD503EF-DF19-5EE9-4A0B-2B5D19B645E3}"/>
              </a:ext>
            </a:extLst>
          </p:cNvPr>
          <p:cNvSpPr>
            <a:spLocks noGrp="1"/>
          </p:cNvSpPr>
          <p:nvPr>
            <p:ph type="title"/>
          </p:nvPr>
        </p:nvSpPr>
        <p:spPr/>
        <p:txBody>
          <a:bodyPr/>
          <a:lstStyle/>
          <a:p>
            <a:r>
              <a:rPr lang="en-US"/>
              <a:t>Click to edit Master title style</a:t>
            </a:r>
            <a:endParaRPr lang="en-CH"/>
          </a:p>
        </p:txBody>
      </p:sp>
    </p:spTree>
    <p:extLst>
      <p:ext uri="{BB962C8B-B14F-4D97-AF65-F5344CB8AC3E}">
        <p14:creationId xmlns:p14="http://schemas.microsoft.com/office/powerpoint/2010/main" val="2687799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7108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dy Layout">
    <p:spTree>
      <p:nvGrpSpPr>
        <p:cNvPr id="1" name=""/>
        <p:cNvGrpSpPr/>
        <p:nvPr/>
      </p:nvGrpSpPr>
      <p:grpSpPr>
        <a:xfrm>
          <a:off x="0" y="0"/>
          <a:ext cx="0" cy="0"/>
          <a:chOff x="0" y="0"/>
          <a:chExt cx="0" cy="0"/>
        </a:xfrm>
      </p:grpSpPr>
      <p:sp>
        <p:nvSpPr>
          <p:cNvPr id="2" name="Title 1"/>
          <p:cNvSpPr>
            <a:spLocks noGrp="1"/>
          </p:cNvSpPr>
          <p:nvPr>
            <p:ph type="title"/>
          </p:nvPr>
        </p:nvSpPr>
        <p:spPr>
          <a:xfrm>
            <a:off x="650242" y="1"/>
            <a:ext cx="11704320" cy="1538503"/>
          </a:xfrm>
        </p:spPr>
        <p:txBody>
          <a:bodyPr anchor="ctr" anchorCtr="0">
            <a:noAutofit/>
          </a:bodyPr>
          <a:lstStyle>
            <a:lvl1pPr>
              <a:defRPr sz="2987"/>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Autofit/>
          </a:bodyPr>
          <a:lstStyle>
            <a:lvl1pPr>
              <a:buClr>
                <a:schemeClr val="tx2"/>
              </a:buClr>
              <a:defRPr sz="1920" b="1">
                <a:solidFill>
                  <a:srgbClr val="000000"/>
                </a:solidFill>
              </a:defRPr>
            </a:lvl1pPr>
            <a:lvl2pPr>
              <a:defRPr sz="1920">
                <a:solidFill>
                  <a:srgbClr val="000000"/>
                </a:solidFill>
              </a:defRPr>
            </a:lvl2pPr>
            <a:lvl3pPr>
              <a:defRPr sz="1707">
                <a:solidFill>
                  <a:srgbClr val="000000"/>
                </a:solidFill>
              </a:defRPr>
            </a:lvl3pPr>
          </a:lstStyle>
          <a:p>
            <a:pPr lvl="0"/>
            <a:r>
              <a:rPr lang="en-GB" dirty="0"/>
              <a:t>Click to edit Master text styles</a:t>
            </a:r>
          </a:p>
          <a:p>
            <a:pPr lvl="1"/>
            <a:r>
              <a:rPr lang="en-GB" dirty="0"/>
              <a:t>Second level</a:t>
            </a:r>
          </a:p>
          <a:p>
            <a:pPr lvl="2"/>
            <a:r>
              <a:rPr lang="en-GB" dirty="0"/>
              <a:t>Third level</a:t>
            </a:r>
          </a:p>
        </p:txBody>
      </p:sp>
      <p:cxnSp>
        <p:nvCxnSpPr>
          <p:cNvPr id="13" name="Straight Connector 12"/>
          <p:cNvCxnSpPr>
            <a:cxnSpLocks/>
          </p:cNvCxnSpPr>
          <p:nvPr userDrawn="1"/>
        </p:nvCxnSpPr>
        <p:spPr>
          <a:xfrm>
            <a:off x="1" y="1504488"/>
            <a:ext cx="10429091" cy="0"/>
          </a:xfrm>
          <a:prstGeom prst="line">
            <a:avLst/>
          </a:prstGeom>
          <a:ln w="63500" cmpd="sng">
            <a:solidFill>
              <a:srgbClr val="039579"/>
            </a:solidFill>
          </a:ln>
          <a:effectLst>
            <a:glow>
              <a:schemeClr val="accent1">
                <a:alpha val="40000"/>
              </a:schemeClr>
            </a:glow>
            <a:outerShdw blurRad="63500" sx="102000" sy="102000" algn="ctr" rotWithShape="0">
              <a:prstClr val="black">
                <a:alpha val="40000"/>
              </a:prstClr>
            </a:outerShdw>
            <a:reflection stA="73000" endPos="73000" dist="50800" dir="5400000" sy="-100000" algn="bl" rotWithShape="0"/>
            <a:softEdge rad="101600"/>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BEA0A61-A9A8-4D2E-BF90-DB7E34D55FD8}"/>
              </a:ext>
            </a:extLst>
          </p:cNvPr>
          <p:cNvCxnSpPr>
            <a:cxnSpLocks/>
          </p:cNvCxnSpPr>
          <p:nvPr userDrawn="1"/>
        </p:nvCxnSpPr>
        <p:spPr>
          <a:xfrm>
            <a:off x="1" y="1538503"/>
            <a:ext cx="10132310" cy="0"/>
          </a:xfrm>
          <a:prstGeom prst="line">
            <a:avLst/>
          </a:prstGeom>
          <a:ln w="41275">
            <a:solidFill>
              <a:srgbClr val="039579">
                <a:alpha val="5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9332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7823200" y="4876660"/>
            <a:ext cx="5183511" cy="4100157"/>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2" name="Title 1"/>
          <p:cNvSpPr>
            <a:spLocks noGrp="1"/>
          </p:cNvSpPr>
          <p:nvPr>
            <p:ph type="title"/>
          </p:nvPr>
        </p:nvSpPr>
        <p:spPr>
          <a:xfrm>
            <a:off x="650242" y="1"/>
            <a:ext cx="11704320" cy="1538503"/>
          </a:xfrm>
        </p:spPr>
        <p:txBody>
          <a:bodyPr anchor="ctr" anchorCtr="0"/>
          <a:lstStyle>
            <a:lvl1pPr>
              <a:defRPr sz="2987">
                <a:solidFill>
                  <a:schemeClr val="accent1"/>
                </a:solidFill>
              </a:defRPr>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rmAutofit/>
          </a:bodyPr>
          <a:lstStyle>
            <a:lvl1pPr>
              <a:buClr>
                <a:schemeClr val="tx2"/>
              </a:buClr>
              <a:defRPr sz="2347">
                <a:solidFill>
                  <a:schemeClr val="tx1"/>
                </a:solidFill>
              </a:defRPr>
            </a:lvl1pPr>
            <a:lvl2pPr>
              <a:buClr>
                <a:schemeClr val="bg2"/>
              </a:buClr>
              <a:defRPr sz="2347">
                <a:solidFill>
                  <a:schemeClr val="tx1"/>
                </a:solidFill>
              </a:defRPr>
            </a:lvl2pPr>
            <a:lvl3pPr>
              <a:buClr>
                <a:schemeClr val="bg2"/>
              </a:buClr>
              <a:defRPr sz="2347">
                <a:solidFill>
                  <a:schemeClr val="tx1"/>
                </a:solidFill>
              </a:defRPr>
            </a:lvl3pPr>
          </a:lstStyle>
          <a:p>
            <a:pPr lvl="0"/>
            <a:r>
              <a:rPr lang="en-GB" dirty="0"/>
              <a:t>Click to edit Master text styles</a:t>
            </a:r>
          </a:p>
          <a:p>
            <a:pPr lvl="1"/>
            <a:r>
              <a:rPr lang="en-GB" dirty="0"/>
              <a:t>Second level</a:t>
            </a:r>
          </a:p>
          <a:p>
            <a:pPr lvl="2"/>
            <a:r>
              <a:rPr lang="en-GB" dirty="0"/>
              <a:t>Third </a:t>
            </a:r>
            <a:r>
              <a:rPr lang="en-GB" noProof="0" dirty="0"/>
              <a:t>level</a:t>
            </a:r>
          </a:p>
        </p:txBody>
      </p:sp>
      <p:cxnSp>
        <p:nvCxnSpPr>
          <p:cNvPr id="13" name="Straight Connector 12"/>
          <p:cNvCxnSpPr/>
          <p:nvPr userDrawn="1"/>
        </p:nvCxnSpPr>
        <p:spPr>
          <a:xfrm>
            <a:off x="0" y="1504488"/>
            <a:ext cx="12643183"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650239" y="9002098"/>
            <a:ext cx="8963191" cy="519289"/>
          </a:xfrm>
          <a:prstGeom prst="rect">
            <a:avLst/>
          </a:prstGeom>
        </p:spPr>
        <p:txBody>
          <a:bodyPr vert="horz" lIns="91440" tIns="45720" rIns="91440" bIns="45720" rtlCol="0" anchor="ctr"/>
          <a:lstStyle>
            <a:lvl1pPr algn="l">
              <a:defRPr sz="1067">
                <a:solidFill>
                  <a:schemeClr val="bg1"/>
                </a:solidFill>
                <a:latin typeface="Tahoma"/>
                <a:cs typeface="Tahoma"/>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14746190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4" name="Picture 3"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3" name="Footer Placeholder 2"/>
          <p:cNvSpPr>
            <a:spLocks noGrp="1"/>
          </p:cNvSpPr>
          <p:nvPr>
            <p:ph type="ftr" sz="quarter" idx="10"/>
          </p:nvPr>
        </p:nvSpPr>
        <p:spPr>
          <a:xfrm>
            <a:off x="650239" y="9002098"/>
            <a:ext cx="8963191" cy="519289"/>
          </a:xfrm>
          <a:prstGeom prst="rect">
            <a:avLst/>
          </a:prstGeom>
        </p:spPr>
        <p:txBody>
          <a:bodyPr/>
          <a:lstStyle>
            <a:lvl1pPr>
              <a:defRPr>
                <a:solidFill>
                  <a:srgbClr val="FFFFFF"/>
                </a:solidFill>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5441756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ody Layout">
    <p:spTree>
      <p:nvGrpSpPr>
        <p:cNvPr id="1" name=""/>
        <p:cNvGrpSpPr/>
        <p:nvPr/>
      </p:nvGrpSpPr>
      <p:grpSpPr>
        <a:xfrm>
          <a:off x="0" y="0"/>
          <a:ext cx="0" cy="0"/>
          <a:chOff x="0" y="0"/>
          <a:chExt cx="0" cy="0"/>
        </a:xfrm>
      </p:grpSpPr>
      <p:pic>
        <p:nvPicPr>
          <p:cNvPr id="12" name="Picture 11" descr="bottom-curve-fade.png"/>
          <p:cNvPicPr>
            <a:picLocks noChangeAspect="1"/>
          </p:cNvPicPr>
          <p:nvPr userDrawn="1"/>
        </p:nvPicPr>
        <p:blipFill rotWithShape="1">
          <a:blip r:embed="rId2">
            <a:extLst>
              <a:ext uri="{28A0092B-C50C-407E-A947-70E740481C1C}">
                <a14:useLocalDpi xmlns:a14="http://schemas.microsoft.com/office/drawing/2010/main" val="0"/>
              </a:ext>
            </a:extLst>
          </a:blip>
          <a:srcRect l="25824" t="5996" r="-25824" b="-5996"/>
          <a:stretch/>
        </p:blipFill>
        <p:spPr>
          <a:xfrm>
            <a:off x="0" y="8603064"/>
            <a:ext cx="13004800" cy="1162658"/>
          </a:xfrm>
          <a:prstGeom prst="rect">
            <a:avLst/>
          </a:prstGeom>
        </p:spPr>
      </p:pic>
      <p:sp>
        <p:nvSpPr>
          <p:cNvPr id="2" name="Title 1"/>
          <p:cNvSpPr>
            <a:spLocks noGrp="1"/>
          </p:cNvSpPr>
          <p:nvPr>
            <p:ph type="title"/>
          </p:nvPr>
        </p:nvSpPr>
        <p:spPr>
          <a:xfrm>
            <a:off x="650242" y="1"/>
            <a:ext cx="11704320" cy="1538503"/>
          </a:xfrm>
        </p:spPr>
        <p:txBody>
          <a:bodyPr anchor="ctr" anchorCtr="0">
            <a:noAutofit/>
          </a:bodyPr>
          <a:lstStyle>
            <a:lvl1pPr>
              <a:defRPr sz="2987"/>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Autofit/>
          </a:bodyPr>
          <a:lstStyle>
            <a:lvl1pPr>
              <a:buClr>
                <a:schemeClr val="tx2"/>
              </a:buClr>
              <a:defRPr sz="1920" b="1">
                <a:solidFill>
                  <a:srgbClr val="000000"/>
                </a:solidFill>
              </a:defRPr>
            </a:lvl1pPr>
            <a:lvl2pPr>
              <a:defRPr sz="1920">
                <a:solidFill>
                  <a:srgbClr val="000000"/>
                </a:solidFill>
              </a:defRPr>
            </a:lvl2pPr>
            <a:lvl3pPr>
              <a:defRPr sz="1707">
                <a:solidFill>
                  <a:srgbClr val="000000"/>
                </a:solidFill>
              </a:defRPr>
            </a:lvl3pPr>
          </a:lstStyle>
          <a:p>
            <a:pPr lvl="0"/>
            <a:r>
              <a:rPr lang="en-GB" dirty="0"/>
              <a:t>Click to edit Master text styles</a:t>
            </a:r>
          </a:p>
          <a:p>
            <a:pPr lvl="1"/>
            <a:r>
              <a:rPr lang="en-GB" dirty="0"/>
              <a:t>Second level</a:t>
            </a:r>
          </a:p>
          <a:p>
            <a:pPr lvl="2"/>
            <a:r>
              <a:rPr lang="en-GB" dirty="0"/>
              <a:t>Third level</a:t>
            </a:r>
          </a:p>
        </p:txBody>
      </p:sp>
      <p:cxnSp>
        <p:nvCxnSpPr>
          <p:cNvPr id="13" name="Straight Connector 12"/>
          <p:cNvCxnSpPr/>
          <p:nvPr userDrawn="1"/>
        </p:nvCxnSpPr>
        <p:spPr>
          <a:xfrm>
            <a:off x="0" y="1504488"/>
            <a:ext cx="11848818" cy="0"/>
          </a:xfrm>
          <a:prstGeom prst="line">
            <a:avLst/>
          </a:prstGeom>
          <a:ln w="63500">
            <a:gradFill flip="none" rotWithShape="1">
              <a:gsLst>
                <a:gs pos="1000">
                  <a:schemeClr val="tx2"/>
                </a:gs>
                <a:gs pos="9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1D6E3780-E9F6-431B-90E6-BBA71CBC8882}"/>
              </a:ext>
            </a:extLst>
          </p:cNvPr>
          <p:cNvGrpSpPr/>
          <p:nvPr userDrawn="1"/>
        </p:nvGrpSpPr>
        <p:grpSpPr>
          <a:xfrm>
            <a:off x="10372748" y="-42347"/>
            <a:ext cx="2459093" cy="2519700"/>
            <a:chOff x="7293338" y="-29775"/>
            <a:chExt cx="1729050" cy="1771664"/>
          </a:xfrm>
        </p:grpSpPr>
        <p:sp>
          <p:nvSpPr>
            <p:cNvPr id="7" name="Elipse 5">
              <a:extLst>
                <a:ext uri="{FF2B5EF4-FFF2-40B4-BE49-F238E27FC236}">
                  <a16:creationId xmlns:a16="http://schemas.microsoft.com/office/drawing/2014/main" id="{B78AC843-9293-4013-84FF-144EE7D84A31}"/>
                </a:ext>
              </a:extLst>
            </p:cNvPr>
            <p:cNvSpPr/>
            <p:nvPr/>
          </p:nvSpPr>
          <p:spPr>
            <a:xfrm>
              <a:off x="7711704" y="437556"/>
              <a:ext cx="883338" cy="883338"/>
            </a:xfrm>
            <a:prstGeom prst="ellipse">
              <a:avLst/>
            </a:prstGeom>
            <a:solidFill>
              <a:srgbClr val="004386"/>
            </a:solidFill>
            <a:ln>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ArchUp">
                <a:avLst/>
              </a:prstTxWarp>
            </a:bodyPr>
            <a:lstStyle/>
            <a:p>
              <a:pPr algn="ctr"/>
              <a:r>
                <a:rPr lang="en-GB" sz="854" b="1" dirty="0">
                  <a:effectLst>
                    <a:outerShdw blurRad="50800" dist="38100" dir="2700000" algn="tl" rotWithShape="0">
                      <a:prstClr val="black">
                        <a:alpha val="40000"/>
                      </a:prstClr>
                    </a:outerShdw>
                  </a:effectLst>
                  <a:latin typeface="Tahoma"/>
                  <a:cs typeface="Tahoma"/>
                </a:rPr>
                <a:t>Sphere network </a:t>
              </a:r>
            </a:p>
          </p:txBody>
        </p:sp>
        <p:sp>
          <p:nvSpPr>
            <p:cNvPr id="9" name="Elipse 6">
              <a:extLst>
                <a:ext uri="{FF2B5EF4-FFF2-40B4-BE49-F238E27FC236}">
                  <a16:creationId xmlns:a16="http://schemas.microsoft.com/office/drawing/2014/main" id="{85EA256E-86E2-4A12-88BC-8931727CF758}"/>
                </a:ext>
              </a:extLst>
            </p:cNvPr>
            <p:cNvSpPr/>
            <p:nvPr/>
          </p:nvSpPr>
          <p:spPr>
            <a:xfrm>
              <a:off x="7933493" y="656810"/>
              <a:ext cx="444471" cy="444471"/>
            </a:xfrm>
            <a:prstGeom prst="ellipse">
              <a:avLst/>
            </a:prstGeom>
            <a:gradFill flip="none" rotWithShape="1">
              <a:gsLst>
                <a:gs pos="0">
                  <a:srgbClr val="E50202"/>
                </a:gs>
                <a:gs pos="100000">
                  <a:srgbClr val="FF5A55"/>
                </a:gs>
              </a:gsLst>
              <a:lin ang="5400000" scaled="0"/>
              <a:tileRect/>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sz="1280" b="1" dirty="0">
                <a:effectLst>
                  <a:outerShdw blurRad="50800" dist="38100" dir="2700000" algn="tl" rotWithShape="0">
                    <a:prstClr val="black">
                      <a:alpha val="40000"/>
                    </a:prstClr>
                  </a:outerShdw>
                </a:effectLst>
                <a:latin typeface="Tahoma"/>
                <a:cs typeface="Tahoma"/>
              </a:endParaRPr>
            </a:p>
          </p:txBody>
        </p:sp>
        <p:sp>
          <p:nvSpPr>
            <p:cNvPr id="10" name="Arco de bloque 7">
              <a:extLst>
                <a:ext uri="{FF2B5EF4-FFF2-40B4-BE49-F238E27FC236}">
                  <a16:creationId xmlns:a16="http://schemas.microsoft.com/office/drawing/2014/main" id="{8DADD2CA-58D2-43A0-98CC-795188F236F5}"/>
                </a:ext>
              </a:extLst>
            </p:cNvPr>
            <p:cNvSpPr/>
            <p:nvPr/>
          </p:nvSpPr>
          <p:spPr>
            <a:xfrm rot="9005013">
              <a:off x="7483929" y="214516"/>
              <a:ext cx="1336783" cy="1336783"/>
            </a:xfrm>
            <a:prstGeom prst="blockArc">
              <a:avLst>
                <a:gd name="adj1" fmla="val 14407484"/>
                <a:gd name="adj2" fmla="val 2438"/>
                <a:gd name="adj3" fmla="val 16927"/>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11" name="Arco de bloque 9">
              <a:extLst>
                <a:ext uri="{FF2B5EF4-FFF2-40B4-BE49-F238E27FC236}">
                  <a16:creationId xmlns:a16="http://schemas.microsoft.com/office/drawing/2014/main" id="{53006AEE-383E-4808-AA8D-A7495CD9CA85}"/>
                </a:ext>
              </a:extLst>
            </p:cNvPr>
            <p:cNvSpPr/>
            <p:nvPr/>
          </p:nvSpPr>
          <p:spPr>
            <a:xfrm rot="16200000">
              <a:off x="7483848" y="212351"/>
              <a:ext cx="1336783" cy="1336782"/>
            </a:xfrm>
            <a:prstGeom prst="blockArc">
              <a:avLst>
                <a:gd name="adj1" fmla="val 14407484"/>
                <a:gd name="adj2" fmla="val 2438"/>
                <a:gd name="adj3" fmla="val 16927"/>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dirty="0">
                <a:solidFill>
                  <a:schemeClr val="tx1"/>
                </a:solidFill>
              </a:endParaRPr>
            </a:p>
          </p:txBody>
        </p:sp>
        <p:sp>
          <p:nvSpPr>
            <p:cNvPr id="14" name="Arco de bloque 11">
              <a:extLst>
                <a:ext uri="{FF2B5EF4-FFF2-40B4-BE49-F238E27FC236}">
                  <a16:creationId xmlns:a16="http://schemas.microsoft.com/office/drawing/2014/main" id="{156C29BC-2BEC-48EB-A236-013F268491CF}"/>
                </a:ext>
              </a:extLst>
            </p:cNvPr>
            <p:cNvSpPr/>
            <p:nvPr/>
          </p:nvSpPr>
          <p:spPr>
            <a:xfrm rot="1796115">
              <a:off x="7484808" y="210844"/>
              <a:ext cx="1336783" cy="1340629"/>
            </a:xfrm>
            <a:prstGeom prst="blockArc">
              <a:avLst>
                <a:gd name="adj1" fmla="val 14407484"/>
                <a:gd name="adj2" fmla="val 9446"/>
                <a:gd name="adj3" fmla="val 16888"/>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15" name="Arco de bloque 13">
              <a:extLst>
                <a:ext uri="{FF2B5EF4-FFF2-40B4-BE49-F238E27FC236}">
                  <a16:creationId xmlns:a16="http://schemas.microsoft.com/office/drawing/2014/main" id="{FABA3E8C-C192-4B79-B6FA-5B05D629AF1F}"/>
                </a:ext>
              </a:extLst>
            </p:cNvPr>
            <p:cNvSpPr/>
            <p:nvPr/>
          </p:nvSpPr>
          <p:spPr>
            <a:xfrm rot="10800000">
              <a:off x="7293339" y="-29775"/>
              <a:ext cx="1729049" cy="1771664"/>
            </a:xfrm>
            <a:prstGeom prst="blockArc">
              <a:avLst>
                <a:gd name="adj1" fmla="val 16201508"/>
                <a:gd name="adj2" fmla="val 5714"/>
                <a:gd name="adj3" fmla="val 10968"/>
              </a:avLst>
            </a:prstGeom>
            <a:gradFill flip="none" rotWithShape="1">
              <a:gsLst>
                <a:gs pos="0">
                  <a:srgbClr val="004386">
                    <a:alpha val="51000"/>
                  </a:srgbClr>
                </a:gs>
                <a:gs pos="100000">
                  <a:srgbClr val="007DF9">
                    <a:alpha val="51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16" name="Arco de bloque 15">
              <a:extLst>
                <a:ext uri="{FF2B5EF4-FFF2-40B4-BE49-F238E27FC236}">
                  <a16:creationId xmlns:a16="http://schemas.microsoft.com/office/drawing/2014/main" id="{E991F05D-D8A4-4CCF-B0D6-85E3F6CB0B69}"/>
                </a:ext>
              </a:extLst>
            </p:cNvPr>
            <p:cNvSpPr/>
            <p:nvPr/>
          </p:nvSpPr>
          <p:spPr>
            <a:xfrm rot="10800000" flipH="1">
              <a:off x="7293338" y="-29775"/>
              <a:ext cx="1716549" cy="1771664"/>
            </a:xfrm>
            <a:prstGeom prst="blockArc">
              <a:avLst>
                <a:gd name="adj1" fmla="val 16201508"/>
                <a:gd name="adj2" fmla="val 5722"/>
                <a:gd name="adj3" fmla="val 11029"/>
              </a:avLst>
            </a:prstGeom>
            <a:gradFill flip="none" rotWithShape="1">
              <a:gsLst>
                <a:gs pos="0">
                  <a:srgbClr val="004386">
                    <a:alpha val="50000"/>
                  </a:srgbClr>
                </a:gs>
                <a:gs pos="100000">
                  <a:srgbClr val="007DF9">
                    <a:alpha val="50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grpSp>
    </p:spTree>
    <p:extLst>
      <p:ext uri="{BB962C8B-B14F-4D97-AF65-F5344CB8AC3E}">
        <p14:creationId xmlns:p14="http://schemas.microsoft.com/office/powerpoint/2010/main" val="141069501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7823200" y="4876660"/>
            <a:ext cx="5183511" cy="4100157"/>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2" name="Title 1"/>
          <p:cNvSpPr>
            <a:spLocks noGrp="1"/>
          </p:cNvSpPr>
          <p:nvPr>
            <p:ph type="title"/>
          </p:nvPr>
        </p:nvSpPr>
        <p:spPr>
          <a:xfrm>
            <a:off x="650242" y="1"/>
            <a:ext cx="11704320" cy="1538503"/>
          </a:xfrm>
        </p:spPr>
        <p:txBody>
          <a:bodyPr anchor="ctr" anchorCtr="0"/>
          <a:lstStyle>
            <a:lvl1pPr>
              <a:defRPr sz="2987">
                <a:solidFill>
                  <a:schemeClr val="accent1"/>
                </a:solidFill>
              </a:defRPr>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rmAutofit/>
          </a:bodyPr>
          <a:lstStyle>
            <a:lvl1pPr>
              <a:buClr>
                <a:schemeClr val="tx2"/>
              </a:buClr>
              <a:defRPr sz="2347">
                <a:solidFill>
                  <a:schemeClr val="tx1"/>
                </a:solidFill>
              </a:defRPr>
            </a:lvl1pPr>
            <a:lvl2pPr>
              <a:buClr>
                <a:schemeClr val="bg2"/>
              </a:buClr>
              <a:defRPr sz="2347">
                <a:solidFill>
                  <a:schemeClr val="tx1"/>
                </a:solidFill>
              </a:defRPr>
            </a:lvl2pPr>
            <a:lvl3pPr>
              <a:buClr>
                <a:schemeClr val="bg2"/>
              </a:buClr>
              <a:defRPr sz="2347">
                <a:solidFill>
                  <a:schemeClr val="tx1"/>
                </a:solidFill>
              </a:defRPr>
            </a:lvl3pPr>
          </a:lstStyle>
          <a:p>
            <a:pPr lvl="0"/>
            <a:r>
              <a:rPr lang="en-GB" dirty="0"/>
              <a:t>Click to edit Master text styles</a:t>
            </a:r>
          </a:p>
          <a:p>
            <a:pPr lvl="1"/>
            <a:r>
              <a:rPr lang="en-GB" dirty="0"/>
              <a:t>Second level</a:t>
            </a:r>
          </a:p>
          <a:p>
            <a:pPr lvl="2"/>
            <a:r>
              <a:rPr lang="en-GB" dirty="0"/>
              <a:t>Third </a:t>
            </a:r>
            <a:r>
              <a:rPr lang="en-GB" noProof="0" dirty="0"/>
              <a:t>level</a:t>
            </a:r>
          </a:p>
        </p:txBody>
      </p:sp>
      <p:cxnSp>
        <p:nvCxnSpPr>
          <p:cNvPr id="13" name="Straight Connector 12"/>
          <p:cNvCxnSpPr/>
          <p:nvPr userDrawn="1"/>
        </p:nvCxnSpPr>
        <p:spPr>
          <a:xfrm>
            <a:off x="0" y="1504488"/>
            <a:ext cx="12643183"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650239" y="9002098"/>
            <a:ext cx="8963191" cy="519289"/>
          </a:xfrm>
          <a:prstGeom prst="rect">
            <a:avLst/>
          </a:prstGeom>
        </p:spPr>
        <p:txBody>
          <a:bodyPr vert="horz" lIns="91440" tIns="45720" rIns="91440" bIns="45720" rtlCol="0" anchor="ctr"/>
          <a:lstStyle>
            <a:lvl1pPr algn="l">
              <a:defRPr sz="1067">
                <a:solidFill>
                  <a:schemeClr val="bg1"/>
                </a:solidFill>
                <a:latin typeface="Tahoma"/>
                <a:cs typeface="Tahoma"/>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429113728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oter only">
    <p:spTree>
      <p:nvGrpSpPr>
        <p:cNvPr id="1" name=""/>
        <p:cNvGrpSpPr/>
        <p:nvPr/>
      </p:nvGrpSpPr>
      <p:grpSpPr>
        <a:xfrm>
          <a:off x="0" y="0"/>
          <a:ext cx="0" cy="0"/>
          <a:chOff x="0" y="0"/>
          <a:chExt cx="0" cy="0"/>
        </a:xfrm>
      </p:grpSpPr>
      <p:pic>
        <p:nvPicPr>
          <p:cNvPr id="4" name="Picture 3"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3" name="Footer Placeholder 2"/>
          <p:cNvSpPr>
            <a:spLocks noGrp="1"/>
          </p:cNvSpPr>
          <p:nvPr>
            <p:ph type="ftr" sz="quarter" idx="10"/>
          </p:nvPr>
        </p:nvSpPr>
        <p:spPr>
          <a:xfrm>
            <a:off x="650239" y="9002098"/>
            <a:ext cx="8963191" cy="519289"/>
          </a:xfrm>
          <a:prstGeom prst="rect">
            <a:avLst/>
          </a:prstGeom>
        </p:spPr>
        <p:txBody>
          <a:bodyPr/>
          <a:lstStyle>
            <a:lvl1pPr>
              <a:defRPr>
                <a:solidFill>
                  <a:srgbClr val="FFFFFF"/>
                </a:solidFill>
              </a:defRPr>
            </a:lvl1pPr>
          </a:lstStyle>
          <a:p>
            <a:r>
              <a:rPr lang="en-GB" dirty="0"/>
              <a:t>Module A1 – Sphere: a brief tour</a:t>
            </a:r>
          </a:p>
          <a:p>
            <a:r>
              <a:rPr lang="en-GB" dirty="0"/>
              <a:t>Sphere Training Package 2015</a:t>
            </a:r>
          </a:p>
        </p:txBody>
      </p:sp>
      <p:grpSp>
        <p:nvGrpSpPr>
          <p:cNvPr id="5" name="Group 4">
            <a:extLst>
              <a:ext uri="{FF2B5EF4-FFF2-40B4-BE49-F238E27FC236}">
                <a16:creationId xmlns:a16="http://schemas.microsoft.com/office/drawing/2014/main" id="{51571B85-A172-4F3C-B297-921D67E324D5}"/>
              </a:ext>
            </a:extLst>
          </p:cNvPr>
          <p:cNvGrpSpPr/>
          <p:nvPr userDrawn="1"/>
        </p:nvGrpSpPr>
        <p:grpSpPr>
          <a:xfrm>
            <a:off x="10372748" y="-42347"/>
            <a:ext cx="2459093" cy="2519700"/>
            <a:chOff x="7293338" y="-29775"/>
            <a:chExt cx="1729050" cy="1771664"/>
          </a:xfrm>
        </p:grpSpPr>
        <p:sp>
          <p:nvSpPr>
            <p:cNvPr id="6" name="Elipse 5">
              <a:extLst>
                <a:ext uri="{FF2B5EF4-FFF2-40B4-BE49-F238E27FC236}">
                  <a16:creationId xmlns:a16="http://schemas.microsoft.com/office/drawing/2014/main" id="{A8DCF33E-D243-4237-B7BF-F6AD908C9E3E}"/>
                </a:ext>
              </a:extLst>
            </p:cNvPr>
            <p:cNvSpPr/>
            <p:nvPr/>
          </p:nvSpPr>
          <p:spPr>
            <a:xfrm>
              <a:off x="7711704" y="437556"/>
              <a:ext cx="883338" cy="883338"/>
            </a:xfrm>
            <a:prstGeom prst="ellipse">
              <a:avLst/>
            </a:prstGeom>
            <a:solidFill>
              <a:srgbClr val="004386"/>
            </a:solidFill>
            <a:ln>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ArchUp">
                <a:avLst/>
              </a:prstTxWarp>
            </a:bodyPr>
            <a:lstStyle/>
            <a:p>
              <a:pPr algn="ctr"/>
              <a:r>
                <a:rPr lang="en-GB" sz="854" b="1" dirty="0">
                  <a:effectLst>
                    <a:outerShdw blurRad="50800" dist="38100" dir="2700000" algn="tl" rotWithShape="0">
                      <a:prstClr val="black">
                        <a:alpha val="40000"/>
                      </a:prstClr>
                    </a:outerShdw>
                  </a:effectLst>
                  <a:latin typeface="Tahoma"/>
                  <a:cs typeface="Tahoma"/>
                </a:rPr>
                <a:t>Sphere network </a:t>
              </a:r>
            </a:p>
          </p:txBody>
        </p:sp>
        <p:sp>
          <p:nvSpPr>
            <p:cNvPr id="7" name="Elipse 6">
              <a:extLst>
                <a:ext uri="{FF2B5EF4-FFF2-40B4-BE49-F238E27FC236}">
                  <a16:creationId xmlns:a16="http://schemas.microsoft.com/office/drawing/2014/main" id="{C85D97BD-2CEE-41B8-A31F-EA9837D5E9FA}"/>
                </a:ext>
              </a:extLst>
            </p:cNvPr>
            <p:cNvSpPr/>
            <p:nvPr/>
          </p:nvSpPr>
          <p:spPr>
            <a:xfrm>
              <a:off x="7933493" y="656810"/>
              <a:ext cx="444471" cy="444471"/>
            </a:xfrm>
            <a:prstGeom prst="ellipse">
              <a:avLst/>
            </a:prstGeom>
            <a:gradFill flip="none" rotWithShape="1">
              <a:gsLst>
                <a:gs pos="0">
                  <a:srgbClr val="E50202"/>
                </a:gs>
                <a:gs pos="100000">
                  <a:srgbClr val="FF5A55"/>
                </a:gs>
              </a:gsLst>
              <a:lin ang="5400000" scaled="0"/>
              <a:tileRect/>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sz="1280" b="1" dirty="0">
                <a:effectLst>
                  <a:outerShdw blurRad="50800" dist="38100" dir="2700000" algn="tl" rotWithShape="0">
                    <a:prstClr val="black">
                      <a:alpha val="40000"/>
                    </a:prstClr>
                  </a:outerShdw>
                </a:effectLst>
                <a:latin typeface="Tahoma"/>
                <a:cs typeface="Tahoma"/>
              </a:endParaRPr>
            </a:p>
          </p:txBody>
        </p:sp>
        <p:sp>
          <p:nvSpPr>
            <p:cNvPr id="8" name="Arco de bloque 7">
              <a:extLst>
                <a:ext uri="{FF2B5EF4-FFF2-40B4-BE49-F238E27FC236}">
                  <a16:creationId xmlns:a16="http://schemas.microsoft.com/office/drawing/2014/main" id="{E3CBA3F5-9926-40A8-802C-9EE2F53E2EA9}"/>
                </a:ext>
              </a:extLst>
            </p:cNvPr>
            <p:cNvSpPr/>
            <p:nvPr/>
          </p:nvSpPr>
          <p:spPr>
            <a:xfrm rot="9005013">
              <a:off x="7483929" y="214516"/>
              <a:ext cx="1336783" cy="1336783"/>
            </a:xfrm>
            <a:prstGeom prst="blockArc">
              <a:avLst>
                <a:gd name="adj1" fmla="val 14407484"/>
                <a:gd name="adj2" fmla="val 2438"/>
                <a:gd name="adj3" fmla="val 16927"/>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9" name="Arco de bloque 9">
              <a:extLst>
                <a:ext uri="{FF2B5EF4-FFF2-40B4-BE49-F238E27FC236}">
                  <a16:creationId xmlns:a16="http://schemas.microsoft.com/office/drawing/2014/main" id="{0F5A45CF-4AD3-4924-9CF2-E25ED2996C8E}"/>
                </a:ext>
              </a:extLst>
            </p:cNvPr>
            <p:cNvSpPr/>
            <p:nvPr/>
          </p:nvSpPr>
          <p:spPr>
            <a:xfrm rot="16200000">
              <a:off x="7483848" y="212351"/>
              <a:ext cx="1336783" cy="1336782"/>
            </a:xfrm>
            <a:prstGeom prst="blockArc">
              <a:avLst>
                <a:gd name="adj1" fmla="val 14407484"/>
                <a:gd name="adj2" fmla="val 2438"/>
                <a:gd name="adj3" fmla="val 16927"/>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dirty="0">
                <a:solidFill>
                  <a:schemeClr val="tx1"/>
                </a:solidFill>
              </a:endParaRPr>
            </a:p>
          </p:txBody>
        </p:sp>
        <p:sp>
          <p:nvSpPr>
            <p:cNvPr id="10" name="Arco de bloque 11">
              <a:extLst>
                <a:ext uri="{FF2B5EF4-FFF2-40B4-BE49-F238E27FC236}">
                  <a16:creationId xmlns:a16="http://schemas.microsoft.com/office/drawing/2014/main" id="{93D7C414-4F9C-4159-99AA-776712D139C1}"/>
                </a:ext>
              </a:extLst>
            </p:cNvPr>
            <p:cNvSpPr/>
            <p:nvPr/>
          </p:nvSpPr>
          <p:spPr>
            <a:xfrm rot="1796115">
              <a:off x="7484808" y="210844"/>
              <a:ext cx="1336783" cy="1340629"/>
            </a:xfrm>
            <a:prstGeom prst="blockArc">
              <a:avLst>
                <a:gd name="adj1" fmla="val 14407484"/>
                <a:gd name="adj2" fmla="val 9446"/>
                <a:gd name="adj3" fmla="val 16888"/>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11" name="Arco de bloque 13">
              <a:extLst>
                <a:ext uri="{FF2B5EF4-FFF2-40B4-BE49-F238E27FC236}">
                  <a16:creationId xmlns:a16="http://schemas.microsoft.com/office/drawing/2014/main" id="{6C0B6190-03EC-4650-BD42-55250E909EAD}"/>
                </a:ext>
              </a:extLst>
            </p:cNvPr>
            <p:cNvSpPr/>
            <p:nvPr/>
          </p:nvSpPr>
          <p:spPr>
            <a:xfrm rot="10800000">
              <a:off x="7293339" y="-29775"/>
              <a:ext cx="1729049" cy="1771664"/>
            </a:xfrm>
            <a:prstGeom prst="blockArc">
              <a:avLst>
                <a:gd name="adj1" fmla="val 16201508"/>
                <a:gd name="adj2" fmla="val 5714"/>
                <a:gd name="adj3" fmla="val 10968"/>
              </a:avLst>
            </a:prstGeom>
            <a:gradFill flip="none" rotWithShape="1">
              <a:gsLst>
                <a:gs pos="0">
                  <a:srgbClr val="004386">
                    <a:alpha val="51000"/>
                  </a:srgbClr>
                </a:gs>
                <a:gs pos="100000">
                  <a:srgbClr val="007DF9">
                    <a:alpha val="51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sp>
          <p:nvSpPr>
            <p:cNvPr id="12" name="Arco de bloque 15">
              <a:extLst>
                <a:ext uri="{FF2B5EF4-FFF2-40B4-BE49-F238E27FC236}">
                  <a16:creationId xmlns:a16="http://schemas.microsoft.com/office/drawing/2014/main" id="{3769C1EF-3779-4A7D-BA5B-F9A6FFE777E9}"/>
                </a:ext>
              </a:extLst>
            </p:cNvPr>
            <p:cNvSpPr/>
            <p:nvPr/>
          </p:nvSpPr>
          <p:spPr>
            <a:xfrm rot="10800000" flipH="1">
              <a:off x="7293338" y="-29775"/>
              <a:ext cx="1716549" cy="1771664"/>
            </a:xfrm>
            <a:prstGeom prst="blockArc">
              <a:avLst>
                <a:gd name="adj1" fmla="val 16201508"/>
                <a:gd name="adj2" fmla="val 5722"/>
                <a:gd name="adj3" fmla="val 11029"/>
              </a:avLst>
            </a:prstGeom>
            <a:gradFill flip="none" rotWithShape="1">
              <a:gsLst>
                <a:gs pos="0">
                  <a:srgbClr val="004386">
                    <a:alpha val="50000"/>
                  </a:srgbClr>
                </a:gs>
                <a:gs pos="100000">
                  <a:srgbClr val="007DF9">
                    <a:alpha val="50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920">
                <a:solidFill>
                  <a:schemeClr val="tx1"/>
                </a:solidFill>
              </a:endParaRPr>
            </a:p>
          </p:txBody>
        </p:sp>
      </p:grpSp>
    </p:spTree>
    <p:extLst>
      <p:ext uri="{BB962C8B-B14F-4D97-AF65-F5344CB8AC3E}">
        <p14:creationId xmlns:p14="http://schemas.microsoft.com/office/powerpoint/2010/main" val="6730190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611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5326-3A75-F60B-69BB-D3D3405F3DDF}"/>
              </a:ext>
            </a:extLst>
          </p:cNvPr>
          <p:cNvSpPr>
            <a:spLocks noGrp="1"/>
          </p:cNvSpPr>
          <p:nvPr>
            <p:ph type="title"/>
          </p:nvPr>
        </p:nvSpPr>
        <p:spPr/>
        <p:txBody>
          <a:bodyPr/>
          <a:lstStyle/>
          <a:p>
            <a:r>
              <a:rPr lang="en-US"/>
              <a:t>Click to edit Master title style</a:t>
            </a:r>
            <a:endParaRPr lang="en-CH"/>
          </a:p>
        </p:txBody>
      </p:sp>
      <p:sp>
        <p:nvSpPr>
          <p:cNvPr id="3" name="Slide Number Placeholder 2">
            <a:extLst>
              <a:ext uri="{FF2B5EF4-FFF2-40B4-BE49-F238E27FC236}">
                <a16:creationId xmlns:a16="http://schemas.microsoft.com/office/drawing/2014/main" id="{B40FA37F-3D7E-566C-9226-CB9814EF00DE}"/>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257445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Layout">
    <p:spTree>
      <p:nvGrpSpPr>
        <p:cNvPr id="1" name=""/>
        <p:cNvGrpSpPr/>
        <p:nvPr/>
      </p:nvGrpSpPr>
      <p:grpSpPr>
        <a:xfrm>
          <a:off x="0" y="0"/>
          <a:ext cx="0" cy="0"/>
          <a:chOff x="0" y="0"/>
          <a:chExt cx="0" cy="0"/>
        </a:xfrm>
      </p:grpSpPr>
      <p:sp>
        <p:nvSpPr>
          <p:cNvPr id="2" name="Title 1"/>
          <p:cNvSpPr>
            <a:spLocks noGrp="1"/>
          </p:cNvSpPr>
          <p:nvPr>
            <p:ph type="title"/>
          </p:nvPr>
        </p:nvSpPr>
        <p:spPr>
          <a:xfrm>
            <a:off x="650241" y="0"/>
            <a:ext cx="11704320" cy="1538503"/>
          </a:xfrm>
        </p:spPr>
        <p:txBody>
          <a:bodyPr anchor="ctr" anchorCtr="0">
            <a:noAutofit/>
          </a:bodyPr>
          <a:lstStyle>
            <a:lvl1pPr>
              <a:defRPr sz="3982"/>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Autofit/>
          </a:bodyPr>
          <a:lstStyle>
            <a:lvl1pPr>
              <a:buClr>
                <a:schemeClr val="tx2"/>
              </a:buClr>
              <a:defRPr sz="2560" b="1">
                <a:solidFill>
                  <a:srgbClr val="000000"/>
                </a:solidFill>
              </a:defRPr>
            </a:lvl1pPr>
            <a:lvl2pPr>
              <a:defRPr sz="2560">
                <a:solidFill>
                  <a:srgbClr val="000000"/>
                </a:solidFill>
              </a:defRPr>
            </a:lvl2pPr>
            <a:lvl3pPr>
              <a:defRPr sz="2276">
                <a:solidFill>
                  <a:srgbClr val="000000"/>
                </a:solidFill>
              </a:defRPr>
            </a:lvl3pPr>
          </a:lstStyle>
          <a:p>
            <a:pPr lvl="0"/>
            <a:r>
              <a:rPr lang="en-GB" dirty="0"/>
              <a:t>Click to edit Master text styles</a:t>
            </a:r>
          </a:p>
          <a:p>
            <a:pPr lvl="1"/>
            <a:r>
              <a:rPr lang="en-GB" dirty="0"/>
              <a:t>Second level</a:t>
            </a:r>
          </a:p>
          <a:p>
            <a:pPr lvl="2"/>
            <a:r>
              <a:rPr lang="en-GB" dirty="0"/>
              <a:t>Third level</a:t>
            </a:r>
          </a:p>
        </p:txBody>
      </p:sp>
      <p:cxnSp>
        <p:nvCxnSpPr>
          <p:cNvPr id="13" name="Straight Connector 12"/>
          <p:cNvCxnSpPr>
            <a:cxnSpLocks/>
          </p:cNvCxnSpPr>
          <p:nvPr userDrawn="1"/>
        </p:nvCxnSpPr>
        <p:spPr>
          <a:xfrm>
            <a:off x="0" y="1504488"/>
            <a:ext cx="10429092" cy="0"/>
          </a:xfrm>
          <a:prstGeom prst="line">
            <a:avLst/>
          </a:prstGeom>
          <a:ln w="63500" cmpd="sng">
            <a:solidFill>
              <a:srgbClr val="039579"/>
            </a:solidFill>
          </a:ln>
          <a:effectLst>
            <a:glow>
              <a:schemeClr val="accent1">
                <a:alpha val="40000"/>
              </a:schemeClr>
            </a:glow>
            <a:outerShdw blurRad="63500" sx="102000" sy="102000" algn="ctr" rotWithShape="0">
              <a:prstClr val="black">
                <a:alpha val="40000"/>
              </a:prstClr>
            </a:outerShdw>
            <a:reflection stA="73000" endPos="73000" dist="50800" dir="5400000" sy="-100000" algn="bl" rotWithShape="0"/>
            <a:softEdge rad="101600"/>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BEA0A61-A9A8-4D2E-BF90-DB7E34D55FD8}"/>
              </a:ext>
            </a:extLst>
          </p:cNvPr>
          <p:cNvCxnSpPr>
            <a:cxnSpLocks/>
          </p:cNvCxnSpPr>
          <p:nvPr userDrawn="1"/>
        </p:nvCxnSpPr>
        <p:spPr>
          <a:xfrm>
            <a:off x="1" y="1538503"/>
            <a:ext cx="10132311" cy="0"/>
          </a:xfrm>
          <a:prstGeom prst="line">
            <a:avLst/>
          </a:prstGeom>
          <a:ln w="41275">
            <a:solidFill>
              <a:srgbClr val="039579">
                <a:alpha val="5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51123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7823199" y="4876659"/>
            <a:ext cx="5183511" cy="4100157"/>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2" name="Title 1"/>
          <p:cNvSpPr>
            <a:spLocks noGrp="1"/>
          </p:cNvSpPr>
          <p:nvPr>
            <p:ph type="title"/>
          </p:nvPr>
        </p:nvSpPr>
        <p:spPr>
          <a:xfrm>
            <a:off x="650241" y="0"/>
            <a:ext cx="11704320" cy="1538503"/>
          </a:xfrm>
        </p:spPr>
        <p:txBody>
          <a:bodyPr anchor="ctr" anchorCtr="0"/>
          <a:lstStyle>
            <a:lvl1pPr>
              <a:defRPr sz="3982">
                <a:solidFill>
                  <a:schemeClr val="accent1"/>
                </a:solidFill>
              </a:defRPr>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rmAutofit/>
          </a:bodyPr>
          <a:lstStyle>
            <a:lvl1pPr>
              <a:buClr>
                <a:schemeClr val="tx2"/>
              </a:buClr>
              <a:defRPr sz="3129">
                <a:solidFill>
                  <a:schemeClr val="tx1"/>
                </a:solidFill>
              </a:defRPr>
            </a:lvl1pPr>
            <a:lvl2pPr>
              <a:buClr>
                <a:schemeClr val="bg2"/>
              </a:buClr>
              <a:defRPr sz="3129">
                <a:solidFill>
                  <a:schemeClr val="tx1"/>
                </a:solidFill>
              </a:defRPr>
            </a:lvl2pPr>
            <a:lvl3pPr>
              <a:buClr>
                <a:schemeClr val="bg2"/>
              </a:buClr>
              <a:defRPr sz="3129">
                <a:solidFill>
                  <a:schemeClr val="tx1"/>
                </a:solidFill>
              </a:defRPr>
            </a:lvl3pPr>
          </a:lstStyle>
          <a:p>
            <a:pPr lvl="0"/>
            <a:r>
              <a:rPr lang="en-GB" dirty="0"/>
              <a:t>Click to edit Master text styles</a:t>
            </a:r>
          </a:p>
          <a:p>
            <a:pPr lvl="1"/>
            <a:r>
              <a:rPr lang="en-GB" dirty="0"/>
              <a:t>Second level</a:t>
            </a:r>
          </a:p>
          <a:p>
            <a:pPr lvl="2"/>
            <a:r>
              <a:rPr lang="en-GB" dirty="0"/>
              <a:t>Third </a:t>
            </a:r>
            <a:r>
              <a:rPr lang="en-GB" noProof="0" dirty="0"/>
              <a:t>level</a:t>
            </a:r>
          </a:p>
        </p:txBody>
      </p:sp>
      <p:cxnSp>
        <p:nvCxnSpPr>
          <p:cNvPr id="13" name="Straight Connector 12"/>
          <p:cNvCxnSpPr/>
          <p:nvPr userDrawn="1"/>
        </p:nvCxnSpPr>
        <p:spPr>
          <a:xfrm>
            <a:off x="0" y="1504488"/>
            <a:ext cx="12643183"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650239" y="9002097"/>
            <a:ext cx="8963191" cy="519289"/>
          </a:xfrm>
          <a:prstGeom prst="rect">
            <a:avLst/>
          </a:prstGeom>
        </p:spPr>
        <p:txBody>
          <a:bodyPr vert="horz" lIns="91440" tIns="45720" rIns="91440" bIns="45720" rtlCol="0" anchor="ctr"/>
          <a:lstStyle>
            <a:lvl1pPr algn="l">
              <a:defRPr sz="1422">
                <a:solidFill>
                  <a:schemeClr val="bg1"/>
                </a:solidFill>
                <a:latin typeface="Tahoma"/>
                <a:cs typeface="Tahoma"/>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244006774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ooter only">
    <p:spTree>
      <p:nvGrpSpPr>
        <p:cNvPr id="1" name=""/>
        <p:cNvGrpSpPr/>
        <p:nvPr/>
      </p:nvGrpSpPr>
      <p:grpSpPr>
        <a:xfrm>
          <a:off x="0" y="0"/>
          <a:ext cx="0" cy="0"/>
          <a:chOff x="0" y="0"/>
          <a:chExt cx="0" cy="0"/>
        </a:xfrm>
      </p:grpSpPr>
      <p:pic>
        <p:nvPicPr>
          <p:cNvPr id="4" name="Picture 3"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3" name="Footer Placeholder 2"/>
          <p:cNvSpPr>
            <a:spLocks noGrp="1"/>
          </p:cNvSpPr>
          <p:nvPr>
            <p:ph type="ftr" sz="quarter" idx="10"/>
          </p:nvPr>
        </p:nvSpPr>
        <p:spPr>
          <a:xfrm>
            <a:off x="650239" y="9002097"/>
            <a:ext cx="8963191" cy="519289"/>
          </a:xfrm>
          <a:prstGeom prst="rect">
            <a:avLst/>
          </a:prstGeom>
        </p:spPr>
        <p:txBody>
          <a:bodyPr/>
          <a:lstStyle>
            <a:lvl1pPr>
              <a:defRPr>
                <a:solidFill>
                  <a:srgbClr val="FFFFFF"/>
                </a:solidFill>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37531380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bottom-curv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43396"/>
            <a:ext cx="13004800" cy="1722325"/>
          </a:xfrm>
          <a:prstGeom prst="rect">
            <a:avLst/>
          </a:prstGeom>
        </p:spPr>
      </p:pic>
      <p:sp>
        <p:nvSpPr>
          <p:cNvPr id="3" name="Footer Placeholder 2"/>
          <p:cNvSpPr>
            <a:spLocks noGrp="1"/>
          </p:cNvSpPr>
          <p:nvPr>
            <p:ph type="ftr" sz="quarter" idx="10"/>
          </p:nvPr>
        </p:nvSpPr>
        <p:spPr>
          <a:xfrm>
            <a:off x="650239" y="9002097"/>
            <a:ext cx="8963191" cy="519289"/>
          </a:xfrm>
          <a:prstGeom prst="rect">
            <a:avLst/>
          </a:prstGeom>
        </p:spPr>
        <p:txBody>
          <a:bodyPr/>
          <a:lstStyle>
            <a:lvl1pPr>
              <a:defRPr sz="2844">
                <a:solidFill>
                  <a:srgbClr val="1D73C7"/>
                </a:solidFill>
              </a:defRPr>
            </a:lvl1pPr>
          </a:lstStyle>
          <a:p>
            <a:r>
              <a:rPr lang="en-GB" dirty="0"/>
              <a:t>Programme Update</a:t>
            </a:r>
          </a:p>
        </p:txBody>
      </p:sp>
    </p:spTree>
    <p:extLst>
      <p:ext uri="{BB962C8B-B14F-4D97-AF65-F5344CB8AC3E}">
        <p14:creationId xmlns:p14="http://schemas.microsoft.com/office/powerpoint/2010/main" val="7881156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ody Layout">
    <p:spTree>
      <p:nvGrpSpPr>
        <p:cNvPr id="1" name=""/>
        <p:cNvGrpSpPr/>
        <p:nvPr/>
      </p:nvGrpSpPr>
      <p:grpSpPr>
        <a:xfrm>
          <a:off x="0" y="0"/>
          <a:ext cx="0" cy="0"/>
          <a:chOff x="0" y="0"/>
          <a:chExt cx="0" cy="0"/>
        </a:xfrm>
      </p:grpSpPr>
      <p:pic>
        <p:nvPicPr>
          <p:cNvPr id="12" name="Picture 11" descr="bottom-curve-fade.png"/>
          <p:cNvPicPr>
            <a:picLocks noChangeAspect="1"/>
          </p:cNvPicPr>
          <p:nvPr userDrawn="1"/>
        </p:nvPicPr>
        <p:blipFill rotWithShape="1">
          <a:blip r:embed="rId2">
            <a:extLst>
              <a:ext uri="{28A0092B-C50C-407E-A947-70E740481C1C}">
                <a14:useLocalDpi xmlns:a14="http://schemas.microsoft.com/office/drawing/2010/main" val="0"/>
              </a:ext>
            </a:extLst>
          </a:blip>
          <a:srcRect l="25824" t="5996" r="-25824" b="-5996"/>
          <a:stretch/>
        </p:blipFill>
        <p:spPr>
          <a:xfrm>
            <a:off x="0" y="8603064"/>
            <a:ext cx="13004800" cy="1162658"/>
          </a:xfrm>
          <a:prstGeom prst="rect">
            <a:avLst/>
          </a:prstGeom>
        </p:spPr>
      </p:pic>
      <p:sp>
        <p:nvSpPr>
          <p:cNvPr id="2" name="Title 1"/>
          <p:cNvSpPr>
            <a:spLocks noGrp="1"/>
          </p:cNvSpPr>
          <p:nvPr>
            <p:ph type="title"/>
          </p:nvPr>
        </p:nvSpPr>
        <p:spPr>
          <a:xfrm>
            <a:off x="650241" y="0"/>
            <a:ext cx="11704320" cy="1538503"/>
          </a:xfrm>
        </p:spPr>
        <p:txBody>
          <a:bodyPr anchor="ctr" anchorCtr="0">
            <a:noAutofit/>
          </a:bodyPr>
          <a:lstStyle>
            <a:lvl1pPr>
              <a:defRPr sz="3982"/>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Autofit/>
          </a:bodyPr>
          <a:lstStyle>
            <a:lvl1pPr>
              <a:buClr>
                <a:schemeClr val="tx2"/>
              </a:buClr>
              <a:defRPr sz="2560" b="1">
                <a:solidFill>
                  <a:srgbClr val="000000"/>
                </a:solidFill>
              </a:defRPr>
            </a:lvl1pPr>
            <a:lvl2pPr>
              <a:defRPr sz="2560">
                <a:solidFill>
                  <a:srgbClr val="000000"/>
                </a:solidFill>
              </a:defRPr>
            </a:lvl2pPr>
            <a:lvl3pPr>
              <a:defRPr sz="2276">
                <a:solidFill>
                  <a:srgbClr val="000000"/>
                </a:solidFill>
              </a:defRPr>
            </a:lvl3pPr>
          </a:lstStyle>
          <a:p>
            <a:pPr lvl="0"/>
            <a:r>
              <a:rPr lang="en-GB" dirty="0"/>
              <a:t>Click to edit Master text styles</a:t>
            </a:r>
          </a:p>
          <a:p>
            <a:pPr lvl="1"/>
            <a:r>
              <a:rPr lang="en-GB" dirty="0"/>
              <a:t>Second level</a:t>
            </a:r>
          </a:p>
          <a:p>
            <a:pPr lvl="2"/>
            <a:r>
              <a:rPr lang="en-GB" dirty="0"/>
              <a:t>Third level</a:t>
            </a:r>
          </a:p>
        </p:txBody>
      </p:sp>
      <p:cxnSp>
        <p:nvCxnSpPr>
          <p:cNvPr id="13" name="Straight Connector 12"/>
          <p:cNvCxnSpPr/>
          <p:nvPr userDrawn="1"/>
        </p:nvCxnSpPr>
        <p:spPr>
          <a:xfrm>
            <a:off x="0" y="1504488"/>
            <a:ext cx="11848818" cy="0"/>
          </a:xfrm>
          <a:prstGeom prst="line">
            <a:avLst/>
          </a:prstGeom>
          <a:ln w="63500">
            <a:gradFill flip="none" rotWithShape="1">
              <a:gsLst>
                <a:gs pos="1000">
                  <a:schemeClr val="tx2"/>
                </a:gs>
                <a:gs pos="9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1D6E3780-E9F6-431B-90E6-BBA71CBC8882}"/>
              </a:ext>
            </a:extLst>
          </p:cNvPr>
          <p:cNvGrpSpPr/>
          <p:nvPr userDrawn="1"/>
        </p:nvGrpSpPr>
        <p:grpSpPr>
          <a:xfrm>
            <a:off x="10372748" y="-42347"/>
            <a:ext cx="2459093" cy="2519700"/>
            <a:chOff x="7293338" y="-29775"/>
            <a:chExt cx="1729050" cy="1771664"/>
          </a:xfrm>
        </p:grpSpPr>
        <p:sp>
          <p:nvSpPr>
            <p:cNvPr id="7" name="Elipse 5">
              <a:extLst>
                <a:ext uri="{FF2B5EF4-FFF2-40B4-BE49-F238E27FC236}">
                  <a16:creationId xmlns:a16="http://schemas.microsoft.com/office/drawing/2014/main" id="{B78AC843-9293-4013-84FF-144EE7D84A31}"/>
                </a:ext>
              </a:extLst>
            </p:cNvPr>
            <p:cNvSpPr/>
            <p:nvPr/>
          </p:nvSpPr>
          <p:spPr>
            <a:xfrm>
              <a:off x="7711704" y="437556"/>
              <a:ext cx="883338" cy="883338"/>
            </a:xfrm>
            <a:prstGeom prst="ellipse">
              <a:avLst/>
            </a:prstGeom>
            <a:solidFill>
              <a:srgbClr val="004386"/>
            </a:solidFill>
            <a:ln>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ArchUp">
                <a:avLst/>
              </a:prstTxWarp>
            </a:bodyPr>
            <a:lstStyle/>
            <a:p>
              <a:pPr algn="ctr"/>
              <a:r>
                <a:rPr lang="en-GB" sz="1138" b="1" dirty="0">
                  <a:effectLst>
                    <a:outerShdw blurRad="50800" dist="38100" dir="2700000" algn="tl" rotWithShape="0">
                      <a:prstClr val="black">
                        <a:alpha val="40000"/>
                      </a:prstClr>
                    </a:outerShdw>
                  </a:effectLst>
                  <a:latin typeface="Tahoma"/>
                  <a:cs typeface="Tahoma"/>
                </a:rPr>
                <a:t>Sphere network </a:t>
              </a:r>
            </a:p>
          </p:txBody>
        </p:sp>
        <p:sp>
          <p:nvSpPr>
            <p:cNvPr id="9" name="Elipse 6">
              <a:extLst>
                <a:ext uri="{FF2B5EF4-FFF2-40B4-BE49-F238E27FC236}">
                  <a16:creationId xmlns:a16="http://schemas.microsoft.com/office/drawing/2014/main" id="{85EA256E-86E2-4A12-88BC-8931727CF758}"/>
                </a:ext>
              </a:extLst>
            </p:cNvPr>
            <p:cNvSpPr/>
            <p:nvPr/>
          </p:nvSpPr>
          <p:spPr>
            <a:xfrm>
              <a:off x="7933493" y="656810"/>
              <a:ext cx="444471" cy="444471"/>
            </a:xfrm>
            <a:prstGeom prst="ellipse">
              <a:avLst/>
            </a:prstGeom>
            <a:gradFill flip="none" rotWithShape="1">
              <a:gsLst>
                <a:gs pos="0">
                  <a:srgbClr val="E50202"/>
                </a:gs>
                <a:gs pos="100000">
                  <a:srgbClr val="FF5A55"/>
                </a:gs>
              </a:gsLst>
              <a:lin ang="5400000" scaled="0"/>
              <a:tileRect/>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sz="1707" b="1" dirty="0">
                <a:effectLst>
                  <a:outerShdw blurRad="50800" dist="38100" dir="2700000" algn="tl" rotWithShape="0">
                    <a:prstClr val="black">
                      <a:alpha val="40000"/>
                    </a:prstClr>
                  </a:outerShdw>
                </a:effectLst>
                <a:latin typeface="Tahoma"/>
                <a:cs typeface="Tahoma"/>
              </a:endParaRPr>
            </a:p>
          </p:txBody>
        </p:sp>
        <p:sp>
          <p:nvSpPr>
            <p:cNvPr id="10" name="Arco de bloque 7">
              <a:extLst>
                <a:ext uri="{FF2B5EF4-FFF2-40B4-BE49-F238E27FC236}">
                  <a16:creationId xmlns:a16="http://schemas.microsoft.com/office/drawing/2014/main" id="{8DADD2CA-58D2-43A0-98CC-795188F236F5}"/>
                </a:ext>
              </a:extLst>
            </p:cNvPr>
            <p:cNvSpPr/>
            <p:nvPr/>
          </p:nvSpPr>
          <p:spPr>
            <a:xfrm rot="9005013">
              <a:off x="7483929" y="214516"/>
              <a:ext cx="1336783" cy="1336783"/>
            </a:xfrm>
            <a:prstGeom prst="blockArc">
              <a:avLst>
                <a:gd name="adj1" fmla="val 14407484"/>
                <a:gd name="adj2" fmla="val 2438"/>
                <a:gd name="adj3" fmla="val 16927"/>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11" name="Arco de bloque 9">
              <a:extLst>
                <a:ext uri="{FF2B5EF4-FFF2-40B4-BE49-F238E27FC236}">
                  <a16:creationId xmlns:a16="http://schemas.microsoft.com/office/drawing/2014/main" id="{53006AEE-383E-4808-AA8D-A7495CD9CA85}"/>
                </a:ext>
              </a:extLst>
            </p:cNvPr>
            <p:cNvSpPr/>
            <p:nvPr/>
          </p:nvSpPr>
          <p:spPr>
            <a:xfrm rot="16200000">
              <a:off x="7483848" y="212351"/>
              <a:ext cx="1336783" cy="1336782"/>
            </a:xfrm>
            <a:prstGeom prst="blockArc">
              <a:avLst>
                <a:gd name="adj1" fmla="val 14407484"/>
                <a:gd name="adj2" fmla="val 2438"/>
                <a:gd name="adj3" fmla="val 16927"/>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dirty="0">
                <a:solidFill>
                  <a:schemeClr val="tx1"/>
                </a:solidFill>
              </a:endParaRPr>
            </a:p>
          </p:txBody>
        </p:sp>
        <p:sp>
          <p:nvSpPr>
            <p:cNvPr id="14" name="Arco de bloque 11">
              <a:extLst>
                <a:ext uri="{FF2B5EF4-FFF2-40B4-BE49-F238E27FC236}">
                  <a16:creationId xmlns:a16="http://schemas.microsoft.com/office/drawing/2014/main" id="{156C29BC-2BEC-48EB-A236-013F268491CF}"/>
                </a:ext>
              </a:extLst>
            </p:cNvPr>
            <p:cNvSpPr/>
            <p:nvPr/>
          </p:nvSpPr>
          <p:spPr>
            <a:xfrm rot="1796115">
              <a:off x="7484808" y="210844"/>
              <a:ext cx="1336783" cy="1340629"/>
            </a:xfrm>
            <a:prstGeom prst="blockArc">
              <a:avLst>
                <a:gd name="adj1" fmla="val 14407484"/>
                <a:gd name="adj2" fmla="val 9446"/>
                <a:gd name="adj3" fmla="val 16888"/>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15" name="Arco de bloque 13">
              <a:extLst>
                <a:ext uri="{FF2B5EF4-FFF2-40B4-BE49-F238E27FC236}">
                  <a16:creationId xmlns:a16="http://schemas.microsoft.com/office/drawing/2014/main" id="{FABA3E8C-C192-4B79-B6FA-5B05D629AF1F}"/>
                </a:ext>
              </a:extLst>
            </p:cNvPr>
            <p:cNvSpPr/>
            <p:nvPr/>
          </p:nvSpPr>
          <p:spPr>
            <a:xfrm rot="10800000">
              <a:off x="7293339" y="-29775"/>
              <a:ext cx="1729049" cy="1771664"/>
            </a:xfrm>
            <a:prstGeom prst="blockArc">
              <a:avLst>
                <a:gd name="adj1" fmla="val 16201508"/>
                <a:gd name="adj2" fmla="val 5714"/>
                <a:gd name="adj3" fmla="val 10968"/>
              </a:avLst>
            </a:prstGeom>
            <a:gradFill flip="none" rotWithShape="1">
              <a:gsLst>
                <a:gs pos="0">
                  <a:srgbClr val="004386">
                    <a:alpha val="51000"/>
                  </a:srgbClr>
                </a:gs>
                <a:gs pos="100000">
                  <a:srgbClr val="007DF9">
                    <a:alpha val="51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16" name="Arco de bloque 15">
              <a:extLst>
                <a:ext uri="{FF2B5EF4-FFF2-40B4-BE49-F238E27FC236}">
                  <a16:creationId xmlns:a16="http://schemas.microsoft.com/office/drawing/2014/main" id="{E991F05D-D8A4-4CCF-B0D6-85E3F6CB0B69}"/>
                </a:ext>
              </a:extLst>
            </p:cNvPr>
            <p:cNvSpPr/>
            <p:nvPr/>
          </p:nvSpPr>
          <p:spPr>
            <a:xfrm rot="10800000" flipH="1">
              <a:off x="7293338" y="-29775"/>
              <a:ext cx="1716549" cy="1771664"/>
            </a:xfrm>
            <a:prstGeom prst="blockArc">
              <a:avLst>
                <a:gd name="adj1" fmla="val 16201508"/>
                <a:gd name="adj2" fmla="val 5722"/>
                <a:gd name="adj3" fmla="val 11029"/>
              </a:avLst>
            </a:prstGeom>
            <a:gradFill flip="none" rotWithShape="1">
              <a:gsLst>
                <a:gs pos="0">
                  <a:srgbClr val="004386">
                    <a:alpha val="50000"/>
                  </a:srgbClr>
                </a:gs>
                <a:gs pos="100000">
                  <a:srgbClr val="007DF9">
                    <a:alpha val="50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grpSp>
    </p:spTree>
    <p:extLst>
      <p:ext uri="{BB962C8B-B14F-4D97-AF65-F5344CB8AC3E}">
        <p14:creationId xmlns:p14="http://schemas.microsoft.com/office/powerpoint/2010/main" val="13142605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7823199" y="4876659"/>
            <a:ext cx="5183511" cy="4100157"/>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2" name="Title 1"/>
          <p:cNvSpPr>
            <a:spLocks noGrp="1"/>
          </p:cNvSpPr>
          <p:nvPr>
            <p:ph type="title"/>
          </p:nvPr>
        </p:nvSpPr>
        <p:spPr>
          <a:xfrm>
            <a:off x="650241" y="0"/>
            <a:ext cx="11704320" cy="1538503"/>
          </a:xfrm>
        </p:spPr>
        <p:txBody>
          <a:bodyPr anchor="ctr" anchorCtr="0"/>
          <a:lstStyle>
            <a:lvl1pPr>
              <a:defRPr sz="3982">
                <a:solidFill>
                  <a:schemeClr val="accent1"/>
                </a:solidFill>
              </a:defRPr>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rmAutofit/>
          </a:bodyPr>
          <a:lstStyle>
            <a:lvl1pPr>
              <a:buClr>
                <a:schemeClr val="tx2"/>
              </a:buClr>
              <a:defRPr sz="3129">
                <a:solidFill>
                  <a:schemeClr val="tx1"/>
                </a:solidFill>
              </a:defRPr>
            </a:lvl1pPr>
            <a:lvl2pPr>
              <a:buClr>
                <a:schemeClr val="bg2"/>
              </a:buClr>
              <a:defRPr sz="3129">
                <a:solidFill>
                  <a:schemeClr val="tx1"/>
                </a:solidFill>
              </a:defRPr>
            </a:lvl2pPr>
            <a:lvl3pPr>
              <a:buClr>
                <a:schemeClr val="bg2"/>
              </a:buClr>
              <a:defRPr sz="3129">
                <a:solidFill>
                  <a:schemeClr val="tx1"/>
                </a:solidFill>
              </a:defRPr>
            </a:lvl3pPr>
          </a:lstStyle>
          <a:p>
            <a:pPr lvl="0"/>
            <a:r>
              <a:rPr lang="en-GB" dirty="0"/>
              <a:t>Click to edit Master text styles</a:t>
            </a:r>
          </a:p>
          <a:p>
            <a:pPr lvl="1"/>
            <a:r>
              <a:rPr lang="en-GB" dirty="0"/>
              <a:t>Second level</a:t>
            </a:r>
          </a:p>
          <a:p>
            <a:pPr lvl="2"/>
            <a:r>
              <a:rPr lang="en-GB" dirty="0"/>
              <a:t>Third </a:t>
            </a:r>
            <a:r>
              <a:rPr lang="en-GB" noProof="0" dirty="0"/>
              <a:t>level</a:t>
            </a:r>
          </a:p>
        </p:txBody>
      </p:sp>
      <p:cxnSp>
        <p:nvCxnSpPr>
          <p:cNvPr id="13" name="Straight Connector 12"/>
          <p:cNvCxnSpPr/>
          <p:nvPr userDrawn="1"/>
        </p:nvCxnSpPr>
        <p:spPr>
          <a:xfrm>
            <a:off x="0" y="1504488"/>
            <a:ext cx="12643183"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650239" y="9002097"/>
            <a:ext cx="8963191" cy="519289"/>
          </a:xfrm>
          <a:prstGeom prst="rect">
            <a:avLst/>
          </a:prstGeom>
        </p:spPr>
        <p:txBody>
          <a:bodyPr vert="horz" lIns="91440" tIns="45720" rIns="91440" bIns="45720" rtlCol="0" anchor="ctr"/>
          <a:lstStyle>
            <a:lvl1pPr algn="l">
              <a:defRPr sz="1422">
                <a:solidFill>
                  <a:schemeClr val="bg1"/>
                </a:solidFill>
                <a:latin typeface="Tahoma"/>
                <a:cs typeface="Tahoma"/>
              </a:defRPr>
            </a:lvl1pPr>
          </a:lstStyle>
          <a:p>
            <a:r>
              <a:rPr lang="en-GB" dirty="0"/>
              <a:t>Module A1 – Sphere: a brief tour</a:t>
            </a:r>
          </a:p>
          <a:p>
            <a:r>
              <a:rPr lang="en-GB" dirty="0"/>
              <a:t>Sphere Training Package 2015</a:t>
            </a:r>
          </a:p>
        </p:txBody>
      </p:sp>
    </p:spTree>
    <p:extLst>
      <p:ext uri="{BB962C8B-B14F-4D97-AF65-F5344CB8AC3E}">
        <p14:creationId xmlns:p14="http://schemas.microsoft.com/office/powerpoint/2010/main" val="60736003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Footer only">
    <p:spTree>
      <p:nvGrpSpPr>
        <p:cNvPr id="1" name=""/>
        <p:cNvGrpSpPr/>
        <p:nvPr/>
      </p:nvGrpSpPr>
      <p:grpSpPr>
        <a:xfrm>
          <a:off x="0" y="0"/>
          <a:ext cx="0" cy="0"/>
          <a:chOff x="0" y="0"/>
          <a:chExt cx="0" cy="0"/>
        </a:xfrm>
      </p:grpSpPr>
      <p:pic>
        <p:nvPicPr>
          <p:cNvPr id="4" name="Picture 3"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03064"/>
            <a:ext cx="13004800" cy="1162658"/>
          </a:xfrm>
          <a:prstGeom prst="rect">
            <a:avLst/>
          </a:prstGeom>
        </p:spPr>
      </p:pic>
      <p:sp>
        <p:nvSpPr>
          <p:cNvPr id="3" name="Footer Placeholder 2"/>
          <p:cNvSpPr>
            <a:spLocks noGrp="1"/>
          </p:cNvSpPr>
          <p:nvPr>
            <p:ph type="ftr" sz="quarter" idx="10"/>
          </p:nvPr>
        </p:nvSpPr>
        <p:spPr>
          <a:xfrm>
            <a:off x="650239" y="9002097"/>
            <a:ext cx="8963191" cy="519289"/>
          </a:xfrm>
          <a:prstGeom prst="rect">
            <a:avLst/>
          </a:prstGeom>
        </p:spPr>
        <p:txBody>
          <a:bodyPr/>
          <a:lstStyle>
            <a:lvl1pPr>
              <a:defRPr>
                <a:solidFill>
                  <a:srgbClr val="FFFFFF"/>
                </a:solidFill>
              </a:defRPr>
            </a:lvl1pPr>
          </a:lstStyle>
          <a:p>
            <a:r>
              <a:rPr lang="en-GB" dirty="0"/>
              <a:t>Module A1 – Sphere: a brief tour</a:t>
            </a:r>
          </a:p>
          <a:p>
            <a:r>
              <a:rPr lang="en-GB" dirty="0"/>
              <a:t>Sphere Training Package 2015</a:t>
            </a:r>
          </a:p>
        </p:txBody>
      </p:sp>
      <p:grpSp>
        <p:nvGrpSpPr>
          <p:cNvPr id="5" name="Group 4">
            <a:extLst>
              <a:ext uri="{FF2B5EF4-FFF2-40B4-BE49-F238E27FC236}">
                <a16:creationId xmlns:a16="http://schemas.microsoft.com/office/drawing/2014/main" id="{51571B85-A172-4F3C-B297-921D67E324D5}"/>
              </a:ext>
            </a:extLst>
          </p:cNvPr>
          <p:cNvGrpSpPr/>
          <p:nvPr userDrawn="1"/>
        </p:nvGrpSpPr>
        <p:grpSpPr>
          <a:xfrm>
            <a:off x="10372748" y="-42347"/>
            <a:ext cx="2459093" cy="2519700"/>
            <a:chOff x="7293338" y="-29775"/>
            <a:chExt cx="1729050" cy="1771664"/>
          </a:xfrm>
        </p:grpSpPr>
        <p:sp>
          <p:nvSpPr>
            <p:cNvPr id="6" name="Elipse 5">
              <a:extLst>
                <a:ext uri="{FF2B5EF4-FFF2-40B4-BE49-F238E27FC236}">
                  <a16:creationId xmlns:a16="http://schemas.microsoft.com/office/drawing/2014/main" id="{A8DCF33E-D243-4237-B7BF-F6AD908C9E3E}"/>
                </a:ext>
              </a:extLst>
            </p:cNvPr>
            <p:cNvSpPr/>
            <p:nvPr/>
          </p:nvSpPr>
          <p:spPr>
            <a:xfrm>
              <a:off x="7711704" y="437556"/>
              <a:ext cx="883338" cy="883338"/>
            </a:xfrm>
            <a:prstGeom prst="ellipse">
              <a:avLst/>
            </a:prstGeom>
            <a:solidFill>
              <a:srgbClr val="004386"/>
            </a:solidFill>
            <a:ln>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ArchUp">
                <a:avLst/>
              </a:prstTxWarp>
            </a:bodyPr>
            <a:lstStyle/>
            <a:p>
              <a:pPr algn="ctr"/>
              <a:r>
                <a:rPr lang="en-GB" sz="1138" b="1" dirty="0">
                  <a:effectLst>
                    <a:outerShdw blurRad="50800" dist="38100" dir="2700000" algn="tl" rotWithShape="0">
                      <a:prstClr val="black">
                        <a:alpha val="40000"/>
                      </a:prstClr>
                    </a:outerShdw>
                  </a:effectLst>
                  <a:latin typeface="Tahoma"/>
                  <a:cs typeface="Tahoma"/>
                </a:rPr>
                <a:t>Sphere network </a:t>
              </a:r>
            </a:p>
          </p:txBody>
        </p:sp>
        <p:sp>
          <p:nvSpPr>
            <p:cNvPr id="7" name="Elipse 6">
              <a:extLst>
                <a:ext uri="{FF2B5EF4-FFF2-40B4-BE49-F238E27FC236}">
                  <a16:creationId xmlns:a16="http://schemas.microsoft.com/office/drawing/2014/main" id="{C85D97BD-2CEE-41B8-A31F-EA9837D5E9FA}"/>
                </a:ext>
              </a:extLst>
            </p:cNvPr>
            <p:cNvSpPr/>
            <p:nvPr/>
          </p:nvSpPr>
          <p:spPr>
            <a:xfrm>
              <a:off x="7933493" y="656810"/>
              <a:ext cx="444471" cy="444471"/>
            </a:xfrm>
            <a:prstGeom prst="ellipse">
              <a:avLst/>
            </a:prstGeom>
            <a:gradFill flip="none" rotWithShape="1">
              <a:gsLst>
                <a:gs pos="0">
                  <a:srgbClr val="E50202"/>
                </a:gs>
                <a:gs pos="100000">
                  <a:srgbClr val="FF5A55"/>
                </a:gs>
              </a:gsLst>
              <a:lin ang="5400000" scaled="0"/>
              <a:tileRect/>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sz="1707" b="1" dirty="0">
                <a:effectLst>
                  <a:outerShdw blurRad="50800" dist="38100" dir="2700000" algn="tl" rotWithShape="0">
                    <a:prstClr val="black">
                      <a:alpha val="40000"/>
                    </a:prstClr>
                  </a:outerShdw>
                </a:effectLst>
                <a:latin typeface="Tahoma"/>
                <a:cs typeface="Tahoma"/>
              </a:endParaRPr>
            </a:p>
          </p:txBody>
        </p:sp>
        <p:sp>
          <p:nvSpPr>
            <p:cNvPr id="8" name="Arco de bloque 7">
              <a:extLst>
                <a:ext uri="{FF2B5EF4-FFF2-40B4-BE49-F238E27FC236}">
                  <a16:creationId xmlns:a16="http://schemas.microsoft.com/office/drawing/2014/main" id="{E3CBA3F5-9926-40A8-802C-9EE2F53E2EA9}"/>
                </a:ext>
              </a:extLst>
            </p:cNvPr>
            <p:cNvSpPr/>
            <p:nvPr/>
          </p:nvSpPr>
          <p:spPr>
            <a:xfrm rot="9005013">
              <a:off x="7483929" y="214516"/>
              <a:ext cx="1336783" cy="1336783"/>
            </a:xfrm>
            <a:prstGeom prst="blockArc">
              <a:avLst>
                <a:gd name="adj1" fmla="val 14407484"/>
                <a:gd name="adj2" fmla="val 2438"/>
                <a:gd name="adj3" fmla="val 16927"/>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9" name="Arco de bloque 9">
              <a:extLst>
                <a:ext uri="{FF2B5EF4-FFF2-40B4-BE49-F238E27FC236}">
                  <a16:creationId xmlns:a16="http://schemas.microsoft.com/office/drawing/2014/main" id="{0F5A45CF-4AD3-4924-9CF2-E25ED2996C8E}"/>
                </a:ext>
              </a:extLst>
            </p:cNvPr>
            <p:cNvSpPr/>
            <p:nvPr/>
          </p:nvSpPr>
          <p:spPr>
            <a:xfrm rot="16200000">
              <a:off x="7483848" y="212351"/>
              <a:ext cx="1336783" cy="1336782"/>
            </a:xfrm>
            <a:prstGeom prst="blockArc">
              <a:avLst>
                <a:gd name="adj1" fmla="val 14407484"/>
                <a:gd name="adj2" fmla="val 2438"/>
                <a:gd name="adj3" fmla="val 16927"/>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dirty="0">
                <a:solidFill>
                  <a:schemeClr val="tx1"/>
                </a:solidFill>
              </a:endParaRPr>
            </a:p>
          </p:txBody>
        </p:sp>
        <p:sp>
          <p:nvSpPr>
            <p:cNvPr id="10" name="Arco de bloque 11">
              <a:extLst>
                <a:ext uri="{FF2B5EF4-FFF2-40B4-BE49-F238E27FC236}">
                  <a16:creationId xmlns:a16="http://schemas.microsoft.com/office/drawing/2014/main" id="{93D7C414-4F9C-4159-99AA-776712D139C1}"/>
                </a:ext>
              </a:extLst>
            </p:cNvPr>
            <p:cNvSpPr/>
            <p:nvPr/>
          </p:nvSpPr>
          <p:spPr>
            <a:xfrm rot="1796115">
              <a:off x="7484808" y="210844"/>
              <a:ext cx="1336783" cy="1340629"/>
            </a:xfrm>
            <a:prstGeom prst="blockArc">
              <a:avLst>
                <a:gd name="adj1" fmla="val 14407484"/>
                <a:gd name="adj2" fmla="val 9446"/>
                <a:gd name="adj3" fmla="val 16888"/>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11" name="Arco de bloque 13">
              <a:extLst>
                <a:ext uri="{FF2B5EF4-FFF2-40B4-BE49-F238E27FC236}">
                  <a16:creationId xmlns:a16="http://schemas.microsoft.com/office/drawing/2014/main" id="{6C0B6190-03EC-4650-BD42-55250E909EAD}"/>
                </a:ext>
              </a:extLst>
            </p:cNvPr>
            <p:cNvSpPr/>
            <p:nvPr/>
          </p:nvSpPr>
          <p:spPr>
            <a:xfrm rot="10800000">
              <a:off x="7293339" y="-29775"/>
              <a:ext cx="1729049" cy="1771664"/>
            </a:xfrm>
            <a:prstGeom prst="blockArc">
              <a:avLst>
                <a:gd name="adj1" fmla="val 16201508"/>
                <a:gd name="adj2" fmla="val 5714"/>
                <a:gd name="adj3" fmla="val 10968"/>
              </a:avLst>
            </a:prstGeom>
            <a:gradFill flip="none" rotWithShape="1">
              <a:gsLst>
                <a:gs pos="0">
                  <a:srgbClr val="004386">
                    <a:alpha val="51000"/>
                  </a:srgbClr>
                </a:gs>
                <a:gs pos="100000">
                  <a:srgbClr val="007DF9">
                    <a:alpha val="51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sp>
          <p:nvSpPr>
            <p:cNvPr id="12" name="Arco de bloque 15">
              <a:extLst>
                <a:ext uri="{FF2B5EF4-FFF2-40B4-BE49-F238E27FC236}">
                  <a16:creationId xmlns:a16="http://schemas.microsoft.com/office/drawing/2014/main" id="{3769C1EF-3779-4A7D-BA5B-F9A6FFE777E9}"/>
                </a:ext>
              </a:extLst>
            </p:cNvPr>
            <p:cNvSpPr/>
            <p:nvPr/>
          </p:nvSpPr>
          <p:spPr>
            <a:xfrm rot="10800000" flipH="1">
              <a:off x="7293338" y="-29775"/>
              <a:ext cx="1716549" cy="1771664"/>
            </a:xfrm>
            <a:prstGeom prst="blockArc">
              <a:avLst>
                <a:gd name="adj1" fmla="val 16201508"/>
                <a:gd name="adj2" fmla="val 5722"/>
                <a:gd name="adj3" fmla="val 11029"/>
              </a:avLst>
            </a:prstGeom>
            <a:gradFill flip="none" rotWithShape="1">
              <a:gsLst>
                <a:gs pos="0">
                  <a:srgbClr val="004386">
                    <a:alpha val="50000"/>
                  </a:srgbClr>
                </a:gs>
                <a:gs pos="100000">
                  <a:srgbClr val="007DF9">
                    <a:alpha val="50000"/>
                  </a:srgbClr>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560">
                <a:solidFill>
                  <a:schemeClr val="tx1"/>
                </a:solidFill>
              </a:endParaRPr>
            </a:p>
          </p:txBody>
        </p:sp>
      </p:grpSp>
    </p:spTree>
    <p:extLst>
      <p:ext uri="{BB962C8B-B14F-4D97-AF65-F5344CB8AC3E}">
        <p14:creationId xmlns:p14="http://schemas.microsoft.com/office/powerpoint/2010/main" val="12664175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6D6-A211-41AE-96D1-34229125ACEC}"/>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4713FF09-3D04-4708-B496-61F60ED79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FD5978C-EEA2-4609-A8C8-A341B2F90754}"/>
              </a:ext>
            </a:extLst>
          </p:cNvPr>
          <p:cNvSpPr>
            <a:spLocks noGrp="1"/>
          </p:cNvSpPr>
          <p:nvPr>
            <p:ph type="dt" sz="half" idx="10"/>
          </p:nvPr>
        </p:nvSpPr>
        <p:spPr/>
        <p:txBody>
          <a:bodyPr/>
          <a:lstStyle/>
          <a:p>
            <a:fld id="{D503CCD4-0CC8-4954-9B36-6172BCBCA322}" type="datetimeFigureOut">
              <a:rPr lang="en-CH" smtClean="0"/>
              <a:t>01/03/2024</a:t>
            </a:fld>
            <a:endParaRPr lang="en-CH"/>
          </a:p>
        </p:txBody>
      </p:sp>
      <p:sp>
        <p:nvSpPr>
          <p:cNvPr id="5" name="Footer Placeholder 4">
            <a:extLst>
              <a:ext uri="{FF2B5EF4-FFF2-40B4-BE49-F238E27FC236}">
                <a16:creationId xmlns:a16="http://schemas.microsoft.com/office/drawing/2014/main" id="{19D4A0A8-DB48-4201-9EEA-84597FD1660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0D9F0C8-6C2E-408A-B7F4-EFD0025F0E3C}"/>
              </a:ext>
            </a:extLst>
          </p:cNvPr>
          <p:cNvSpPr>
            <a:spLocks noGrp="1"/>
          </p:cNvSpPr>
          <p:nvPr>
            <p:ph type="sldNum" sz="quarter" idx="12"/>
          </p:nvPr>
        </p:nvSpPr>
        <p:spPr/>
        <p:txBody>
          <a:bodyPr/>
          <a:lstStyle/>
          <a:p>
            <a:fld id="{153834B4-A78B-446A-AD57-79EC4D96073F}" type="slidenum">
              <a:rPr lang="en-CH" smtClean="0"/>
              <a:t>‹#›</a:t>
            </a:fld>
            <a:endParaRPr lang="en-CH"/>
          </a:p>
        </p:txBody>
      </p:sp>
    </p:spTree>
    <p:extLst>
      <p:ext uri="{BB962C8B-B14F-4D97-AF65-F5344CB8AC3E}">
        <p14:creationId xmlns:p14="http://schemas.microsoft.com/office/powerpoint/2010/main" val="18952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40-C4B5-0B9A-BCFD-09EE2949A4B3}"/>
              </a:ext>
            </a:extLst>
          </p:cNvPr>
          <p:cNvSpPr>
            <a:spLocks noGrp="1"/>
          </p:cNvSpPr>
          <p:nvPr>
            <p:ph type="title"/>
          </p:nvPr>
        </p:nvSpPr>
        <p:spPr/>
        <p:txBody>
          <a:bodyPr/>
          <a:lstStyle/>
          <a:p>
            <a:r>
              <a:rPr lang="en-US"/>
              <a:t>Click to edit Master title style</a:t>
            </a:r>
            <a:endParaRPr lang="en-CH"/>
          </a:p>
        </p:txBody>
      </p:sp>
      <p:sp>
        <p:nvSpPr>
          <p:cNvPr id="3" name="Slide Number Placeholder 2">
            <a:extLst>
              <a:ext uri="{FF2B5EF4-FFF2-40B4-BE49-F238E27FC236}">
                <a16:creationId xmlns:a16="http://schemas.microsoft.com/office/drawing/2014/main" id="{414931B0-0016-16E5-045A-07A7AC411F27}"/>
              </a:ext>
            </a:extLst>
          </p:cNvPr>
          <p:cNvSpPr>
            <a:spLocks noGrp="1"/>
          </p:cNvSpPr>
          <p:nvPr>
            <p:ph type="sldNum" sz="quarter" idx="10"/>
          </p:nvPr>
        </p:nvSpPr>
        <p:spPr>
          <a:xfrm>
            <a:off x="2539913" y="8785760"/>
            <a:ext cx="259686" cy="318036"/>
          </a:xfrm>
        </p:spPr>
        <p:txBody>
          <a:bodyPr/>
          <a:lstStyle/>
          <a:p>
            <a:r>
              <a:rPr lang="en-CH" dirty="0"/>
              <a:t>j2</a:t>
            </a:r>
            <a:endParaRPr lang="en-US" dirty="0"/>
          </a:p>
        </p:txBody>
      </p:sp>
    </p:spTree>
    <p:extLst>
      <p:ext uri="{BB962C8B-B14F-4D97-AF65-F5344CB8AC3E}">
        <p14:creationId xmlns:p14="http://schemas.microsoft.com/office/powerpoint/2010/main" val="7225305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age">
    <p:spTree>
      <p:nvGrpSpPr>
        <p:cNvPr id="1" name=""/>
        <p:cNvGrpSpPr/>
        <p:nvPr/>
      </p:nvGrpSpPr>
      <p:grpSpPr>
        <a:xfrm>
          <a:off x="0" y="0"/>
          <a:ext cx="0" cy="0"/>
          <a:chOff x="0" y="0"/>
          <a:chExt cx="0" cy="0"/>
        </a:xfrm>
      </p:grpSpPr>
      <p:sp>
        <p:nvSpPr>
          <p:cNvPr id="14" name="Title Text"/>
          <p:cNvSpPr txBox="1">
            <a:spLocks noGrp="1"/>
          </p:cNvSpPr>
          <p:nvPr>
            <p:ph type="title" hasCustomPrompt="1"/>
          </p:nvPr>
        </p:nvSpPr>
        <p:spPr>
          <a:xfrm>
            <a:off x="5340078" y="1148761"/>
            <a:ext cx="6928938" cy="1190673"/>
          </a:xfrm>
          <a:prstGeom prst="rect">
            <a:avLst/>
          </a:prstGeom>
        </p:spPr>
        <p:txBody>
          <a:bodyPr anchor="t"/>
          <a:lstStyle>
            <a:lvl1pPr algn="l">
              <a:defRPr sz="6000" cap="all">
                <a:solidFill>
                  <a:srgbClr val="000000"/>
                </a:solidFill>
                <a:latin typeface="Open Sans Light"/>
                <a:ea typeface="Open Sans Light"/>
                <a:cs typeface="Open Sans Light"/>
                <a:sym typeface="Open Sans Light"/>
              </a:defRPr>
            </a:lvl1pPr>
          </a:lstStyle>
          <a:p>
            <a:r>
              <a:rPr lang="en-US" dirty="0"/>
              <a:t>Welcome and introduction</a:t>
            </a:r>
            <a:endParaRPr dirty="0"/>
          </a:p>
        </p:txBody>
      </p:sp>
      <p:pic>
        <p:nvPicPr>
          <p:cNvPr id="16" name="pasted-image.pdf" descr="pasted-image.pdf"/>
          <p:cNvPicPr>
            <a:picLocks noChangeAspect="1"/>
          </p:cNvPicPr>
          <p:nvPr/>
        </p:nvPicPr>
        <p:blipFill>
          <a:blip r:embed="rId2"/>
          <a:stretch>
            <a:fillRect/>
          </a:stretch>
        </p:blipFill>
        <p:spPr>
          <a:xfrm>
            <a:off x="5088544" y="1137927"/>
            <a:ext cx="142373" cy="1919173"/>
          </a:xfrm>
          <a:prstGeom prst="rect">
            <a:avLst/>
          </a:prstGeom>
          <a:ln w="12700">
            <a:miter lim="400000"/>
          </a:ln>
        </p:spPr>
      </p:pic>
      <p:sp>
        <p:nvSpPr>
          <p:cNvPr id="18" name="Slide Number"/>
          <p:cNvSpPr txBox="1">
            <a:spLocks noGrp="1"/>
          </p:cNvSpPr>
          <p:nvPr>
            <p:ph type="sldNum" sz="quarter" idx="2"/>
          </p:nvPr>
        </p:nvSpPr>
        <p:spPr>
          <a:xfrm>
            <a:off x="6496052" y="9251951"/>
            <a:ext cx="320601" cy="318036"/>
          </a:xfrm>
          <a:prstGeom prst="rect">
            <a:avLst/>
          </a:prstGeom>
        </p:spPr>
        <p:txBody>
          <a:bodyPr/>
          <a:lstStyle/>
          <a:p>
            <a:fld id="{86CB4B4D-7CA3-9044-876B-883B54F8677D}" type="slidenum">
              <a:t>‹#›</a:t>
            </a:fld>
            <a:endParaRPr/>
          </a:p>
        </p:txBody>
      </p:sp>
      <p:pic>
        <p:nvPicPr>
          <p:cNvPr id="2" name="pasted-image.pdf" descr="pasted-image.pdf">
            <a:extLst>
              <a:ext uri="{FF2B5EF4-FFF2-40B4-BE49-F238E27FC236}">
                <a16:creationId xmlns:a16="http://schemas.microsoft.com/office/drawing/2014/main" id="{7616EE42-CBA6-1162-CB77-0C53C98C8623}"/>
              </a:ext>
            </a:extLst>
          </p:cNvPr>
          <p:cNvPicPr>
            <a:picLocks noChangeAspect="1"/>
          </p:cNvPicPr>
          <p:nvPr userDrawn="1"/>
        </p:nvPicPr>
        <p:blipFill>
          <a:blip r:embed="rId3"/>
          <a:stretch>
            <a:fillRect/>
          </a:stretch>
        </p:blipFill>
        <p:spPr>
          <a:xfrm>
            <a:off x="447141" y="659457"/>
            <a:ext cx="3000589" cy="1349419"/>
          </a:xfrm>
          <a:prstGeom prst="rect">
            <a:avLst/>
          </a:prstGeom>
          <a:ln w="12700">
            <a:miter lim="400000"/>
          </a:ln>
        </p:spPr>
      </p:pic>
    </p:spTree>
    <p:extLst>
      <p:ext uri="{BB962C8B-B14F-4D97-AF65-F5344CB8AC3E}">
        <p14:creationId xmlns:p14="http://schemas.microsoft.com/office/powerpoint/2010/main" val="258031160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E589B25D-DAE7-4F6F-BDAB-4D6675CFF5A2}"/>
              </a:ext>
            </a:extLst>
          </p:cNvPr>
          <p:cNvSpPr txBox="1">
            <a:spLocks noGrp="1"/>
          </p:cNvSpPr>
          <p:nvPr>
            <p:ph type="title"/>
          </p:nvPr>
        </p:nvSpPr>
        <p:spPr>
          <a:xfrm>
            <a:off x="844520" y="674934"/>
            <a:ext cx="11207780" cy="15109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9" name="Body Level One…">
            <a:extLst>
              <a:ext uri="{FF2B5EF4-FFF2-40B4-BE49-F238E27FC236}">
                <a16:creationId xmlns:a16="http://schemas.microsoft.com/office/drawing/2014/main" id="{CF67CE5E-0167-40A5-98E4-46BED787EF7D}"/>
              </a:ext>
            </a:extLst>
          </p:cNvPr>
          <p:cNvSpPr txBox="1">
            <a:spLocks noGrp="1"/>
          </p:cNvSpPr>
          <p:nvPr>
            <p:ph idx="1" hasCustomPrompt="1"/>
          </p:nvPr>
        </p:nvSpPr>
        <p:spPr>
          <a:xfrm>
            <a:off x="952501" y="2603501"/>
            <a:ext cx="11099799"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a:defRPr sz="2987">
                <a:solidFill>
                  <a:schemeClr val="tx2"/>
                </a:solidFill>
              </a:defRPr>
            </a:lvl1pPr>
          </a:lstStyle>
          <a:p>
            <a:r>
              <a:rPr dirty="0"/>
              <a:t>Body Level O</a:t>
            </a:r>
            <a:r>
              <a:rPr lang="en-US" dirty="0"/>
              <a:t>ne	</a:t>
            </a:r>
            <a:endParaRPr dirty="0"/>
          </a:p>
        </p:txBody>
      </p:sp>
      <p:sp>
        <p:nvSpPr>
          <p:cNvPr id="10" name="Slide Number">
            <a:extLst>
              <a:ext uri="{FF2B5EF4-FFF2-40B4-BE49-F238E27FC236}">
                <a16:creationId xmlns:a16="http://schemas.microsoft.com/office/drawing/2014/main" id="{D619F264-BD9A-4C8C-8897-5B9C668045D0}"/>
              </a:ext>
            </a:extLst>
          </p:cNvPr>
          <p:cNvSpPr txBox="1">
            <a:spLocks noGrp="1"/>
          </p:cNvSpPr>
          <p:nvPr>
            <p:ph type="sldNum" sz="quarter" idx="4"/>
          </p:nvPr>
        </p:nvSpPr>
        <p:spPr>
          <a:xfrm>
            <a:off x="2411423" y="9017676"/>
            <a:ext cx="550986" cy="526374"/>
          </a:xfrm>
          <a:prstGeom prst="rect">
            <a:avLst/>
          </a:prstGeom>
        </p:spPr>
        <p:txBody>
          <a:bodyPr/>
          <a:lstStyle>
            <a:lvl1pPr algn="l">
              <a:defRPr sz="1350"/>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596433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CBE7-E665-7A6B-20FB-3B4A96B00881}"/>
              </a:ext>
            </a:extLst>
          </p:cNvPr>
          <p:cNvSpPr>
            <a:spLocks noGrp="1"/>
          </p:cNvSpPr>
          <p:nvPr>
            <p:ph type="title"/>
          </p:nvPr>
        </p:nvSpPr>
        <p:spPr/>
        <p:txBody>
          <a:bodyPr/>
          <a:lstStyle/>
          <a:p>
            <a:r>
              <a:rPr lang="en-US"/>
              <a:t>Click to edit Master title style</a:t>
            </a:r>
            <a:endParaRPr lang="en-CH"/>
          </a:p>
        </p:txBody>
      </p:sp>
      <p:sp>
        <p:nvSpPr>
          <p:cNvPr id="3" name="Slide Number Placeholder 2">
            <a:extLst>
              <a:ext uri="{FF2B5EF4-FFF2-40B4-BE49-F238E27FC236}">
                <a16:creationId xmlns:a16="http://schemas.microsoft.com/office/drawing/2014/main" id="{A072D3FA-AC11-D38A-0343-325CE8CD8917}"/>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318668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D0DB-EE2E-8042-BEDF-5CE7EAFB01A1}"/>
              </a:ext>
            </a:extLst>
          </p:cNvPr>
          <p:cNvSpPr>
            <a:spLocks noGrp="1"/>
          </p:cNvSpPr>
          <p:nvPr>
            <p:ph type="title"/>
          </p:nvPr>
        </p:nvSpPr>
        <p:spPr/>
        <p:txBody>
          <a:bodyPr/>
          <a:lstStyle/>
          <a:p>
            <a:r>
              <a:rPr lang="en-US"/>
              <a:t>Click to edit Master title style</a:t>
            </a:r>
            <a:endParaRPr lang="en-CH"/>
          </a:p>
        </p:txBody>
      </p:sp>
      <p:sp>
        <p:nvSpPr>
          <p:cNvPr id="3" name="Slide Number Placeholder 2">
            <a:extLst>
              <a:ext uri="{FF2B5EF4-FFF2-40B4-BE49-F238E27FC236}">
                <a16:creationId xmlns:a16="http://schemas.microsoft.com/office/drawing/2014/main" id="{E7497096-8FBA-345F-E7BB-BBEFE15898E8}"/>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9732701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bottom-curv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43396"/>
            <a:ext cx="13004800" cy="1722325"/>
          </a:xfrm>
          <a:prstGeom prst="rect">
            <a:avLst/>
          </a:prstGeom>
        </p:spPr>
      </p:pic>
      <p:sp>
        <p:nvSpPr>
          <p:cNvPr id="3" name="Footer Placeholder 2"/>
          <p:cNvSpPr>
            <a:spLocks noGrp="1"/>
          </p:cNvSpPr>
          <p:nvPr>
            <p:ph type="ftr" sz="quarter" idx="10"/>
          </p:nvPr>
        </p:nvSpPr>
        <p:spPr>
          <a:xfrm>
            <a:off x="650239" y="9002097"/>
            <a:ext cx="8963191" cy="519289"/>
          </a:xfrm>
        </p:spPr>
        <p:txBody>
          <a:bodyPr/>
          <a:lstStyle>
            <a:lvl1pPr>
              <a:defRPr sz="2844">
                <a:solidFill>
                  <a:srgbClr val="1D73C7"/>
                </a:solidFill>
              </a:defRPr>
            </a:lvl1pPr>
          </a:lstStyle>
          <a:p>
            <a:r>
              <a:rPr lang="en-GB" dirty="0"/>
              <a:t>Programme Update</a:t>
            </a:r>
          </a:p>
        </p:txBody>
      </p:sp>
    </p:spTree>
    <p:extLst>
      <p:ext uri="{BB962C8B-B14F-4D97-AF65-F5344CB8AC3E}">
        <p14:creationId xmlns:p14="http://schemas.microsoft.com/office/powerpoint/2010/main" val="218079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Layout">
    <p:spTree>
      <p:nvGrpSpPr>
        <p:cNvPr id="1" name=""/>
        <p:cNvGrpSpPr/>
        <p:nvPr/>
      </p:nvGrpSpPr>
      <p:grpSpPr>
        <a:xfrm>
          <a:off x="0" y="0"/>
          <a:ext cx="0" cy="0"/>
          <a:chOff x="0" y="0"/>
          <a:chExt cx="0" cy="0"/>
        </a:xfrm>
      </p:grpSpPr>
      <p:sp>
        <p:nvSpPr>
          <p:cNvPr id="2" name="Title 1"/>
          <p:cNvSpPr>
            <a:spLocks noGrp="1"/>
          </p:cNvSpPr>
          <p:nvPr>
            <p:ph type="title"/>
          </p:nvPr>
        </p:nvSpPr>
        <p:spPr>
          <a:xfrm>
            <a:off x="650241" y="0"/>
            <a:ext cx="11704320" cy="1538503"/>
          </a:xfrm>
        </p:spPr>
        <p:txBody>
          <a:bodyPr anchor="ctr" anchorCtr="0">
            <a:noAutofit/>
          </a:bodyPr>
          <a:lstStyle>
            <a:lvl1pPr>
              <a:defRPr sz="3982"/>
            </a:lvl1pPr>
          </a:lstStyle>
          <a:p>
            <a:r>
              <a:rPr lang="en-GB" dirty="0"/>
              <a:t>Click to edit Master title style</a:t>
            </a:r>
          </a:p>
        </p:txBody>
      </p:sp>
      <p:sp>
        <p:nvSpPr>
          <p:cNvPr id="8" name="Text Placeholder 2"/>
          <p:cNvSpPr>
            <a:spLocks noGrp="1"/>
          </p:cNvSpPr>
          <p:nvPr>
            <p:ph idx="1"/>
          </p:nvPr>
        </p:nvSpPr>
        <p:spPr>
          <a:xfrm>
            <a:off x="650240" y="1906406"/>
            <a:ext cx="11704320" cy="6806360"/>
          </a:xfrm>
          <a:prstGeom prst="rect">
            <a:avLst/>
          </a:prstGeom>
        </p:spPr>
        <p:txBody>
          <a:bodyPr vert="horz" lIns="91440" tIns="45720" rIns="91440" bIns="45720" rtlCol="0">
            <a:noAutofit/>
          </a:bodyPr>
          <a:lstStyle>
            <a:lvl1pPr>
              <a:buClr>
                <a:schemeClr val="tx2"/>
              </a:buClr>
              <a:defRPr sz="2560" b="1">
                <a:solidFill>
                  <a:srgbClr val="000000"/>
                </a:solidFill>
              </a:defRPr>
            </a:lvl1pPr>
            <a:lvl2pPr>
              <a:defRPr sz="2560">
                <a:solidFill>
                  <a:srgbClr val="000000"/>
                </a:solidFill>
              </a:defRPr>
            </a:lvl2pPr>
            <a:lvl3pPr>
              <a:defRPr sz="2276">
                <a:solidFill>
                  <a:srgbClr val="000000"/>
                </a:solidFill>
              </a:defRPr>
            </a:lvl3pPr>
          </a:lstStyle>
          <a:p>
            <a:pPr lvl="0"/>
            <a:r>
              <a:rPr lang="en-GB" dirty="0"/>
              <a:t>Click to edit Master text styles</a:t>
            </a:r>
          </a:p>
          <a:p>
            <a:pPr lvl="1"/>
            <a:r>
              <a:rPr lang="en-GB" dirty="0"/>
              <a:t>Second level</a:t>
            </a:r>
          </a:p>
          <a:p>
            <a:pPr lvl="2"/>
            <a:r>
              <a:rPr lang="en-GB" dirty="0"/>
              <a:t>Third level</a:t>
            </a:r>
          </a:p>
        </p:txBody>
      </p:sp>
      <p:cxnSp>
        <p:nvCxnSpPr>
          <p:cNvPr id="13" name="Straight Connector 12"/>
          <p:cNvCxnSpPr>
            <a:cxnSpLocks/>
          </p:cNvCxnSpPr>
          <p:nvPr userDrawn="1"/>
        </p:nvCxnSpPr>
        <p:spPr>
          <a:xfrm>
            <a:off x="0" y="1504488"/>
            <a:ext cx="10429092" cy="0"/>
          </a:xfrm>
          <a:prstGeom prst="line">
            <a:avLst/>
          </a:prstGeom>
          <a:ln w="63500" cmpd="sng">
            <a:solidFill>
              <a:srgbClr val="039579"/>
            </a:solidFill>
          </a:ln>
          <a:effectLst>
            <a:glow>
              <a:schemeClr val="accent1">
                <a:alpha val="40000"/>
              </a:schemeClr>
            </a:glow>
            <a:outerShdw blurRad="63500" sx="102000" sy="102000" algn="ctr" rotWithShape="0">
              <a:prstClr val="black">
                <a:alpha val="40000"/>
              </a:prstClr>
            </a:outerShdw>
            <a:reflection stA="73000" endPos="73000" dist="50800" dir="5400000" sy="-100000" algn="bl" rotWithShape="0"/>
            <a:softEdge rad="101600"/>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BEA0A61-A9A8-4D2E-BF90-DB7E34D55FD8}"/>
              </a:ext>
            </a:extLst>
          </p:cNvPr>
          <p:cNvCxnSpPr>
            <a:cxnSpLocks/>
          </p:cNvCxnSpPr>
          <p:nvPr userDrawn="1"/>
        </p:nvCxnSpPr>
        <p:spPr>
          <a:xfrm>
            <a:off x="1" y="1538503"/>
            <a:ext cx="10132311" cy="0"/>
          </a:xfrm>
          <a:prstGeom prst="line">
            <a:avLst/>
          </a:prstGeom>
          <a:ln w="41275">
            <a:solidFill>
              <a:srgbClr val="039579">
                <a:alpha val="5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2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97374" y="269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t>Body Level One</a:t>
            </a:r>
          </a:p>
          <a:p>
            <a:pPr lvl="1"/>
            <a:r>
              <a:t>Body Level Two</a:t>
            </a:r>
          </a:p>
          <a:p>
            <a:pPr lvl="2"/>
            <a:r>
              <a:t>Body Level Three</a:t>
            </a:r>
          </a:p>
          <a:p>
            <a:pPr lvl="3"/>
            <a:r>
              <a:t>Body Level Four</a:t>
            </a:r>
          </a:p>
          <a:p>
            <a:pPr lvl="4"/>
            <a:r>
              <a:t>Body Level Five</a:t>
            </a:r>
          </a:p>
        </p:txBody>
      </p:sp>
      <p:pic>
        <p:nvPicPr>
          <p:cNvPr id="5" name="pasted-image.pdf" descr="pasted-image.pdf"/>
          <p:cNvPicPr>
            <a:picLocks noChangeAspect="1"/>
          </p:cNvPicPr>
          <p:nvPr/>
        </p:nvPicPr>
        <p:blipFill>
          <a:blip r:embed="rId29"/>
          <a:stretch>
            <a:fillRect/>
          </a:stretch>
        </p:blipFill>
        <p:spPr>
          <a:xfrm>
            <a:off x="2364716" y="8675531"/>
            <a:ext cx="49814" cy="406402"/>
          </a:xfrm>
          <a:prstGeom prst="rect">
            <a:avLst/>
          </a:prstGeom>
          <a:ln w="12700">
            <a:miter lim="400000"/>
          </a:ln>
        </p:spPr>
      </p:pic>
      <p:sp>
        <p:nvSpPr>
          <p:cNvPr id="6" name="Page"/>
          <p:cNvSpPr txBox="1"/>
          <p:nvPr/>
        </p:nvSpPr>
        <p:spPr>
          <a:xfrm>
            <a:off x="2421037" y="8550541"/>
            <a:ext cx="600800" cy="3180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1400" cap="all">
                <a:solidFill>
                  <a:srgbClr val="676767"/>
                </a:solidFill>
                <a:latin typeface="Open Sans Bold"/>
                <a:ea typeface="Open Sans Bold"/>
                <a:cs typeface="Open Sans Bold"/>
                <a:sym typeface="Open Sans Bold"/>
              </a:defRPr>
            </a:lvl1pPr>
          </a:lstStyle>
          <a:p>
            <a:r>
              <a:rPr lang="en-US" sz="1400" dirty="0"/>
              <a:t>Slide</a:t>
            </a:r>
            <a:endParaRPr sz="1400" dirty="0"/>
          </a:p>
        </p:txBody>
      </p:sp>
      <p:sp>
        <p:nvSpPr>
          <p:cNvPr id="7" name="Slide Number"/>
          <p:cNvSpPr txBox="1">
            <a:spLocks noGrp="1"/>
          </p:cNvSpPr>
          <p:nvPr>
            <p:ph type="sldNum" sz="quarter" idx="2"/>
          </p:nvPr>
        </p:nvSpPr>
        <p:spPr>
          <a:xfrm>
            <a:off x="2539913" y="8785760"/>
            <a:ext cx="102657" cy="318036"/>
          </a:xfrm>
          <a:prstGeom prst="rect">
            <a:avLst/>
          </a:prstGeom>
          <a:ln w="12700">
            <a:miter lim="400000"/>
          </a:ln>
        </p:spPr>
        <p:txBody>
          <a:bodyPr wrap="none" lIns="50800" tIns="50800" rIns="50800" bIns="50800">
            <a:spAutoFit/>
          </a:bodyPr>
          <a:lstStyle>
            <a:lvl1pPr algn="l">
              <a:defRPr sz="1400">
                <a:solidFill>
                  <a:srgbClr val="00B297"/>
                </a:solidFill>
                <a:latin typeface="Open Sans Bold"/>
                <a:ea typeface="Open Sans Bold"/>
                <a:cs typeface="Open Sans Bold"/>
                <a:sym typeface="Open Sans Bold"/>
              </a:defRPr>
            </a:lvl1pPr>
          </a:lstStyle>
          <a:p>
            <a:endParaRPr lang="en-US" dirty="0"/>
          </a:p>
        </p:txBody>
      </p:sp>
      <p:pic>
        <p:nvPicPr>
          <p:cNvPr id="8" name="pasted-image.pdf" descr="pasted-image.pdf">
            <a:extLst>
              <a:ext uri="{FF2B5EF4-FFF2-40B4-BE49-F238E27FC236}">
                <a16:creationId xmlns:a16="http://schemas.microsoft.com/office/drawing/2014/main" id="{B5BA647A-541D-B2FD-ADEE-A9C684C71BE8}"/>
              </a:ext>
            </a:extLst>
          </p:cNvPr>
          <p:cNvPicPr>
            <a:picLocks noChangeAspect="1"/>
          </p:cNvPicPr>
          <p:nvPr userDrawn="1"/>
        </p:nvPicPr>
        <p:blipFill>
          <a:blip r:embed="rId30"/>
          <a:stretch>
            <a:fillRect/>
          </a:stretch>
        </p:blipFill>
        <p:spPr>
          <a:xfrm>
            <a:off x="21248" y="7583221"/>
            <a:ext cx="3000589" cy="1349419"/>
          </a:xfrm>
          <a:prstGeom prst="rect">
            <a:avLst/>
          </a:prstGeom>
          <a:ln w="12700">
            <a:miter lim="400000"/>
          </a:ln>
        </p:spPr>
      </p:pic>
    </p:spTree>
    <p:extLst>
      <p:ext uri="{BB962C8B-B14F-4D97-AF65-F5344CB8AC3E}">
        <p14:creationId xmlns:p14="http://schemas.microsoft.com/office/powerpoint/2010/main" val="3462955858"/>
      </p:ext>
    </p:extLst>
  </p:cSld>
  <p:clrMap bg1="dk1" tx1="lt1" bg2="dk2" tx2="lt2" accent1="accent1" accent2="accent2" accent3="accent3" accent4="accent4" accent5="accent5" accent6="accent6" hlink="hlink" folHlink="folHlink"/>
  <p:sldLayoutIdLst>
    <p:sldLayoutId id="2147483760" r:id="rId1"/>
    <p:sldLayoutId id="2147483840" r:id="rId2"/>
    <p:sldLayoutId id="2147483825" r:id="rId3"/>
    <p:sldLayoutId id="2147483808" r:id="rId4"/>
    <p:sldLayoutId id="2147483810" r:id="rId5"/>
    <p:sldLayoutId id="2147483826" r:id="rId6"/>
    <p:sldLayoutId id="2147483827" r:id="rId7"/>
    <p:sldLayoutId id="2147483811" r:id="rId8"/>
    <p:sldLayoutId id="2147483812" r:id="rId9"/>
    <p:sldLayoutId id="2147483809" r:id="rId10"/>
    <p:sldLayoutId id="2147483764" r:id="rId11"/>
    <p:sldLayoutId id="2147483769" r:id="rId12"/>
    <p:sldLayoutId id="2147483770" r:id="rId13"/>
    <p:sldLayoutId id="2147483771" r:id="rId14"/>
    <p:sldLayoutId id="2147483772" r:id="rId15"/>
    <p:sldLayoutId id="2147483774" r:id="rId16"/>
    <p:sldLayoutId id="2147483775" r:id="rId17"/>
    <p:sldLayoutId id="2147483776"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841" r:id="rId27"/>
  </p:sldLayoutIdLst>
  <p:transition spd="med"/>
  <p:hf hdr="0" ftr="0" dt="0"/>
  <p:txStyles>
    <p:titleStyle>
      <a:lvl1pPr marL="0" marR="0" indent="0" algn="l" defTabSz="584229" rtl="0" latinLnBrk="0">
        <a:lnSpc>
          <a:spcPct val="100000"/>
        </a:lnSpc>
        <a:spcBef>
          <a:spcPts val="0"/>
        </a:spcBef>
        <a:spcAft>
          <a:spcPts val="0"/>
        </a:spcAft>
        <a:buClrTx/>
        <a:buSzTx/>
        <a:buFontTx/>
        <a:buNone/>
        <a:tabLst/>
        <a:defRPr sz="4800" b="1" i="0" u="none" strike="noStrike" cap="none" spc="0" baseline="0">
          <a:ln>
            <a:noFill/>
          </a:ln>
          <a:solidFill>
            <a:srgbClr val="000000"/>
          </a:solidFill>
          <a:uFillTx/>
          <a:latin typeface="Open Sans Regular"/>
          <a:ea typeface="Open Sans Regular"/>
          <a:cs typeface="Open Sans Regular"/>
          <a:sym typeface="Open Sans Regular"/>
        </a:defRPr>
      </a:lvl1pPr>
      <a:lvl2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84229"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9pPr>
    </p:titleStyle>
    <p:bodyStyle>
      <a:lvl1pPr marL="222261" marR="0" indent="-222261" algn="l" defTabSz="584229" rtl="0" latinLnBrk="0">
        <a:lnSpc>
          <a:spcPct val="100000"/>
        </a:lnSpc>
        <a:spcBef>
          <a:spcPts val="2000"/>
        </a:spcBef>
        <a:spcAft>
          <a:spcPts val="0"/>
        </a:spcAft>
        <a:buClrTx/>
        <a:buSzPct val="75000"/>
        <a:buFontTx/>
        <a:buChar char="•"/>
        <a:tabLst/>
        <a:defRPr sz="3000" b="0" i="0" u="none" strike="noStrike" cap="none" spc="0" baseline="0">
          <a:ln>
            <a:noFill/>
          </a:ln>
          <a:solidFill>
            <a:srgbClr val="676767"/>
          </a:solidFill>
          <a:uFillTx/>
          <a:latin typeface="Open Sans"/>
          <a:ea typeface="Open Sans"/>
          <a:cs typeface="Open Sans"/>
          <a:sym typeface="Open Sans"/>
        </a:defRPr>
      </a:lvl1pPr>
      <a:lvl2pPr marL="666783" marR="0" indent="-222261" algn="l" defTabSz="584229" rtl="0" latinLnBrk="0">
        <a:lnSpc>
          <a:spcPct val="100000"/>
        </a:lnSpc>
        <a:spcBef>
          <a:spcPts val="2000"/>
        </a:spcBef>
        <a:spcAft>
          <a:spcPts val="0"/>
        </a:spcAft>
        <a:buClrTx/>
        <a:buSzPct val="75000"/>
        <a:buFontTx/>
        <a:buChar char="•"/>
        <a:tabLst/>
        <a:defRPr sz="3000" b="0" i="0" u="none" strike="noStrike" cap="none" spc="0" baseline="0">
          <a:ln>
            <a:noFill/>
          </a:ln>
          <a:solidFill>
            <a:srgbClr val="676767"/>
          </a:solidFill>
          <a:uFillTx/>
          <a:latin typeface="Open Sans"/>
          <a:ea typeface="Open Sans"/>
          <a:cs typeface="Open Sans"/>
          <a:sym typeface="Open Sans"/>
        </a:defRPr>
      </a:lvl2pPr>
      <a:lvl3pPr marL="1111306" marR="0" indent="-222261" algn="l" defTabSz="584229" rtl="0" latinLnBrk="0">
        <a:lnSpc>
          <a:spcPct val="100000"/>
        </a:lnSpc>
        <a:spcBef>
          <a:spcPts val="2000"/>
        </a:spcBef>
        <a:spcAft>
          <a:spcPts val="0"/>
        </a:spcAft>
        <a:buClrTx/>
        <a:buSzPct val="75000"/>
        <a:buFontTx/>
        <a:buChar char="•"/>
        <a:tabLst/>
        <a:defRPr sz="3000" b="0" i="0" u="none" strike="noStrike" cap="none" spc="0" baseline="0">
          <a:ln>
            <a:noFill/>
          </a:ln>
          <a:solidFill>
            <a:srgbClr val="676767"/>
          </a:solidFill>
          <a:uFillTx/>
          <a:latin typeface="Open Sans"/>
          <a:ea typeface="Open Sans"/>
          <a:cs typeface="Open Sans"/>
          <a:sym typeface="Open Sans"/>
        </a:defRPr>
      </a:lvl3pPr>
      <a:lvl4pPr marL="1555828" marR="0" indent="-222261" algn="l" defTabSz="584229" rtl="0" latinLnBrk="0">
        <a:lnSpc>
          <a:spcPct val="100000"/>
        </a:lnSpc>
        <a:spcBef>
          <a:spcPts val="2000"/>
        </a:spcBef>
        <a:spcAft>
          <a:spcPts val="0"/>
        </a:spcAft>
        <a:buClrTx/>
        <a:buSzPct val="75000"/>
        <a:buFontTx/>
        <a:buChar char="•"/>
        <a:tabLst/>
        <a:defRPr sz="3000" b="0" i="0" u="none" strike="noStrike" cap="none" spc="0" baseline="0">
          <a:ln>
            <a:noFill/>
          </a:ln>
          <a:solidFill>
            <a:srgbClr val="676767"/>
          </a:solidFill>
          <a:uFillTx/>
          <a:latin typeface="Open Sans"/>
          <a:ea typeface="Open Sans"/>
          <a:cs typeface="Open Sans"/>
          <a:sym typeface="Open Sans"/>
        </a:defRPr>
      </a:lvl4pPr>
      <a:lvl5pPr marL="2000350" marR="0" indent="-222261" algn="l" defTabSz="584229" rtl="0" latinLnBrk="0">
        <a:lnSpc>
          <a:spcPct val="100000"/>
        </a:lnSpc>
        <a:spcBef>
          <a:spcPts val="2000"/>
        </a:spcBef>
        <a:spcAft>
          <a:spcPts val="0"/>
        </a:spcAft>
        <a:buClrTx/>
        <a:buSzPct val="75000"/>
        <a:buFontTx/>
        <a:buChar char="•"/>
        <a:tabLst/>
        <a:defRPr sz="3000" b="0" i="0" u="none" strike="noStrike" cap="none" spc="0" baseline="0">
          <a:ln>
            <a:noFill/>
          </a:ln>
          <a:solidFill>
            <a:srgbClr val="676767"/>
          </a:solidFill>
          <a:uFillTx/>
          <a:latin typeface="Open Sans"/>
          <a:ea typeface="Open Sans"/>
          <a:cs typeface="Open Sans"/>
          <a:sym typeface="Open Sans"/>
        </a:defRPr>
      </a:lvl5pPr>
      <a:lvl6pPr marL="2444873" marR="0" indent="-222261" algn="ctr" defTabSz="584229"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6pPr>
      <a:lvl7pPr marL="2889395" marR="0" indent="-222261" algn="ctr" defTabSz="584229"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7pPr>
      <a:lvl8pPr marL="3333917" marR="0" indent="-222261" algn="ctr" defTabSz="584229"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8pPr>
      <a:lvl9pPr marL="3778439" marR="0" indent="-222261" algn="ctr" defTabSz="584229"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9pPr>
    </p:bodyStyle>
    <p:otherStyle>
      <a:lvl1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1pPr>
      <a:lvl2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2pPr>
      <a:lvl3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3pPr>
      <a:lvl4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4pPr>
      <a:lvl5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5pPr>
      <a:lvl6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6pPr>
      <a:lvl7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7pPr>
      <a:lvl8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8pPr>
      <a:lvl9pPr marL="0" marR="0" indent="0" algn="l" defTabSz="584229"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Open Sans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FF112-6704-42A7-B752-8F0C01E33D2D}"/>
              </a:ext>
            </a:extLst>
          </p:cNvPr>
          <p:cNvSpPr txBox="1"/>
          <p:nvPr/>
        </p:nvSpPr>
        <p:spPr>
          <a:xfrm>
            <a:off x="2359675" y="3087379"/>
            <a:ext cx="8789587" cy="5093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9" tIns="38099" rIns="38099" bIns="38099" numCol="1" spcCol="38100" rtlCol="0" anchor="ctr">
            <a:spAutoFit/>
          </a:bodyPr>
          <a:lstStyle/>
          <a:p>
            <a:pPr algn="ctr" defTabSz="438150" hangingPunct="0"/>
            <a:r>
              <a:rPr lang="en-CH" sz="4800" b="1" dirty="0">
                <a:solidFill>
                  <a:srgbClr val="000000"/>
                </a:solidFill>
                <a:latin typeface="Open Sans Regular"/>
                <a:ea typeface="Open Sans Regular"/>
                <a:cs typeface="Open Sans Regular"/>
                <a:sym typeface="Open Sans Regular"/>
              </a:rPr>
              <a:t>Introduction to Sphere</a:t>
            </a:r>
          </a:p>
          <a:p>
            <a:pPr algn="ctr" defTabSz="438150" hangingPunct="0"/>
            <a:endParaRPr lang="en-CH" sz="5400" kern="0" dirty="0">
              <a:solidFill>
                <a:srgbClr val="000000"/>
              </a:solidFill>
              <a:latin typeface="Open Sans Regular"/>
              <a:ea typeface="Open Sans Regular"/>
              <a:cs typeface="Open Sans Regular"/>
              <a:sym typeface="Open Sans Regular"/>
            </a:endParaRPr>
          </a:p>
          <a:p>
            <a:pPr algn="ctr" defTabSz="438150" hangingPunct="0"/>
            <a:r>
              <a:rPr lang="en-CH" sz="3200" b="1" kern="0" dirty="0">
                <a:solidFill>
                  <a:srgbClr val="000000"/>
                </a:solidFill>
                <a:latin typeface="Open Sans Regular"/>
                <a:ea typeface="Open Sans Regular"/>
                <a:cs typeface="Open Sans Regular"/>
                <a:sym typeface="Open Sans Regular"/>
              </a:rPr>
              <a:t>Van Hall </a:t>
            </a:r>
            <a:r>
              <a:rPr lang="en-CH" sz="3200" b="1" kern="0" dirty="0" err="1">
                <a:solidFill>
                  <a:srgbClr val="000000"/>
                </a:solidFill>
                <a:latin typeface="Open Sans Regular"/>
                <a:ea typeface="Open Sans Regular"/>
                <a:cs typeface="Open Sans Regular"/>
                <a:sym typeface="Open Sans Regular"/>
              </a:rPr>
              <a:t>Larenstein</a:t>
            </a:r>
            <a:r>
              <a:rPr lang="en-CH" sz="3200" b="1" kern="0" dirty="0">
                <a:solidFill>
                  <a:srgbClr val="000000"/>
                </a:solidFill>
                <a:latin typeface="Open Sans Regular"/>
                <a:ea typeface="Open Sans Regular"/>
                <a:cs typeface="Open Sans Regular"/>
                <a:sym typeface="Open Sans Regular"/>
              </a:rPr>
              <a:t> University, Holland</a:t>
            </a:r>
          </a:p>
          <a:p>
            <a:pPr algn="ctr" defTabSz="438150" hangingPunct="0"/>
            <a:r>
              <a:rPr lang="en-CH" sz="3200" b="1" kern="0" dirty="0">
                <a:solidFill>
                  <a:srgbClr val="000000"/>
                </a:solidFill>
                <a:latin typeface="Open Sans Regular"/>
                <a:ea typeface="Open Sans Regular"/>
                <a:cs typeface="Open Sans Regular"/>
                <a:sym typeface="Open Sans Regular"/>
              </a:rPr>
              <a:t> </a:t>
            </a:r>
            <a:r>
              <a:rPr lang="en-CH" sz="3200" kern="0" dirty="0">
                <a:solidFill>
                  <a:srgbClr val="000000"/>
                </a:solidFill>
                <a:latin typeface="Open Sans Regular"/>
                <a:ea typeface="Open Sans Regular"/>
                <a:cs typeface="Open Sans Regular"/>
                <a:sym typeface="Open Sans Regular"/>
              </a:rPr>
              <a:t>29 February 2024</a:t>
            </a:r>
          </a:p>
          <a:p>
            <a:pPr algn="ctr" defTabSz="438150" hangingPunct="0"/>
            <a:endParaRPr lang="en-CH" sz="3200" kern="0" dirty="0">
              <a:solidFill>
                <a:srgbClr val="000000"/>
              </a:solidFill>
              <a:latin typeface="Open Sans Regular"/>
              <a:ea typeface="Open Sans Regular"/>
              <a:cs typeface="Open Sans Regular"/>
              <a:sym typeface="Open Sans Regular"/>
            </a:endParaRPr>
          </a:p>
          <a:p>
            <a:pPr algn="ctr" defTabSz="438150" hangingPunct="0"/>
            <a:endParaRPr lang="en-CH" sz="3200" kern="0" dirty="0">
              <a:solidFill>
                <a:srgbClr val="000000"/>
              </a:solidFill>
              <a:latin typeface="Open Sans Regular"/>
              <a:ea typeface="Open Sans Regular"/>
              <a:cs typeface="Open Sans Regular"/>
              <a:sym typeface="Open Sans Regular"/>
            </a:endParaRPr>
          </a:p>
          <a:p>
            <a:pPr algn="ctr" defTabSz="438150" hangingPunct="0"/>
            <a:endParaRPr lang="en-CH" sz="3200" kern="0" dirty="0">
              <a:solidFill>
                <a:srgbClr val="000000"/>
              </a:solidFill>
              <a:latin typeface="Open Sans Regular"/>
              <a:ea typeface="Open Sans Regular"/>
              <a:cs typeface="Open Sans Regular"/>
              <a:sym typeface="Open Sans Regular"/>
            </a:endParaRPr>
          </a:p>
          <a:p>
            <a:pPr algn="ctr" defTabSz="438150" hangingPunct="0"/>
            <a:r>
              <a:rPr lang="en-CH" sz="3200" kern="0" dirty="0">
                <a:solidFill>
                  <a:srgbClr val="000000"/>
                </a:solidFill>
                <a:latin typeface="Open Sans Regular"/>
                <a:ea typeface="Open Sans Regular"/>
                <a:cs typeface="Open Sans Regular"/>
                <a:sym typeface="Open Sans Regular"/>
              </a:rPr>
              <a:t>Felicity Fallon, </a:t>
            </a:r>
          </a:p>
          <a:p>
            <a:pPr algn="ctr" defTabSz="438150" hangingPunct="0"/>
            <a:r>
              <a:rPr lang="en-CH" sz="3200" kern="0" dirty="0">
                <a:solidFill>
                  <a:srgbClr val="000000"/>
                </a:solidFill>
                <a:latin typeface="Open Sans Regular"/>
                <a:ea typeface="Open Sans Regular"/>
                <a:cs typeface="Open Sans Regular"/>
                <a:sym typeface="Open Sans Regular"/>
              </a:rPr>
              <a:t>Head of Learning and Events, Sphere</a:t>
            </a:r>
            <a:endParaRPr lang="en-US" sz="3200" kern="0" dirty="0">
              <a:solidFill>
                <a:srgbClr val="000000"/>
              </a:solidFill>
              <a:latin typeface="Open Sans Regular"/>
              <a:ea typeface="Open Sans Regular"/>
              <a:cs typeface="Open Sans Regular"/>
              <a:sym typeface="Open Sans Regula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2CE05-1C3B-1A06-AE02-65D9274BFC0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AE66638-1AE8-BCEA-7B4D-DC6019812C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2" b="-8799"/>
          <a:stretch/>
        </p:blipFill>
        <p:spPr>
          <a:xfrm>
            <a:off x="443518" y="5568494"/>
            <a:ext cx="3835153" cy="2217600"/>
          </a:xfrm>
          <a:prstGeom prst="rect">
            <a:avLst/>
          </a:prstGeom>
        </p:spPr>
      </p:pic>
      <p:sp>
        <p:nvSpPr>
          <p:cNvPr id="2" name="Title 1">
            <a:extLst>
              <a:ext uri="{FF2B5EF4-FFF2-40B4-BE49-F238E27FC236}">
                <a16:creationId xmlns:a16="http://schemas.microsoft.com/office/drawing/2014/main" id="{46E9F8FD-6E0B-133B-3D40-8A22991E7B49}"/>
              </a:ext>
            </a:extLst>
          </p:cNvPr>
          <p:cNvSpPr>
            <a:spLocks noGrp="1"/>
          </p:cNvSpPr>
          <p:nvPr>
            <p:ph type="title"/>
          </p:nvPr>
        </p:nvSpPr>
        <p:spPr>
          <a:xfrm>
            <a:off x="377534" y="639717"/>
            <a:ext cx="12249732" cy="1619250"/>
          </a:xfrm>
        </p:spPr>
        <p:txBody>
          <a:bodyPr>
            <a:normAutofit fontScale="90000"/>
          </a:bodyPr>
          <a:lstStyle/>
          <a:p>
            <a:r>
              <a:rPr lang="en-GB" sz="5300" dirty="0"/>
              <a:t>A worldwide community of 100,000+ humanitarian practitioners</a:t>
            </a:r>
            <a:r>
              <a:rPr lang="en-CH" sz="5300" dirty="0"/>
              <a:t>...</a:t>
            </a:r>
            <a:br>
              <a:rPr lang="en-GB" sz="4480" dirty="0"/>
            </a:br>
            <a:endParaRPr lang="en-CH" sz="4480" dirty="0"/>
          </a:p>
        </p:txBody>
      </p:sp>
      <p:pic>
        <p:nvPicPr>
          <p:cNvPr id="8" name="Picture 7">
            <a:extLst>
              <a:ext uri="{FF2B5EF4-FFF2-40B4-BE49-F238E27FC236}">
                <a16:creationId xmlns:a16="http://schemas.microsoft.com/office/drawing/2014/main" id="{149EFC35-CAB3-BEB5-8497-DFEE5A36D7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2749" y="2443762"/>
            <a:ext cx="3739662" cy="2804746"/>
          </a:xfrm>
          <a:prstGeom prst="rect">
            <a:avLst/>
          </a:prstGeom>
        </p:spPr>
      </p:pic>
      <p:pic>
        <p:nvPicPr>
          <p:cNvPr id="5" name="Picture 4" descr="A group of people in red uniforms outside of tents&#10;&#10;Description automatically generated">
            <a:extLst>
              <a:ext uri="{FF2B5EF4-FFF2-40B4-BE49-F238E27FC236}">
                <a16:creationId xmlns:a16="http://schemas.microsoft.com/office/drawing/2014/main" id="{9C101007-BFC3-CF5B-3EE9-731CEC0465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4929" y="5568494"/>
            <a:ext cx="3317712" cy="2488285"/>
          </a:xfrm>
          <a:prstGeom prst="rect">
            <a:avLst/>
          </a:prstGeom>
        </p:spPr>
      </p:pic>
      <p:pic>
        <p:nvPicPr>
          <p:cNvPr id="6" name="Content Placeholder 5">
            <a:extLst>
              <a:ext uri="{FF2B5EF4-FFF2-40B4-BE49-F238E27FC236}">
                <a16:creationId xmlns:a16="http://schemas.microsoft.com/office/drawing/2014/main" id="{95C588C1-F646-85A6-21D6-CEA6F2F4841A}"/>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4007257" y="2874758"/>
            <a:ext cx="3558887" cy="2373750"/>
          </a:xfrm>
        </p:spPr>
      </p:pic>
      <p:pic>
        <p:nvPicPr>
          <p:cNvPr id="9" name="Picture 8" descr="A group of people in matching outfits&#10;&#10;Description automatically generated">
            <a:extLst>
              <a:ext uri="{FF2B5EF4-FFF2-40B4-BE49-F238E27FC236}">
                <a16:creationId xmlns:a16="http://schemas.microsoft.com/office/drawing/2014/main" id="{30FACE7D-A64C-F55D-C002-6B874A666F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163" y="2753262"/>
            <a:ext cx="2495246" cy="2495246"/>
          </a:xfrm>
          <a:prstGeom prst="rect">
            <a:avLst/>
          </a:prstGeom>
        </p:spPr>
      </p:pic>
      <p:pic>
        <p:nvPicPr>
          <p:cNvPr id="10" name="Content Placeholder 3">
            <a:extLst>
              <a:ext uri="{FF2B5EF4-FFF2-40B4-BE49-F238E27FC236}">
                <a16:creationId xmlns:a16="http://schemas.microsoft.com/office/drawing/2014/main" id="{A930DBBA-8A05-7A6B-05AE-4094B1DEDA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27237" y="5568494"/>
            <a:ext cx="3325174" cy="2495246"/>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314868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5DCF-AED2-09B4-5429-EFD396718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FD169-D3A1-E789-D1EB-CD0CB165967F}"/>
              </a:ext>
            </a:extLst>
          </p:cNvPr>
          <p:cNvSpPr>
            <a:spLocks noGrp="1"/>
          </p:cNvSpPr>
          <p:nvPr>
            <p:ph type="title"/>
          </p:nvPr>
        </p:nvSpPr>
        <p:spPr>
          <a:xfrm>
            <a:off x="484293" y="1239376"/>
            <a:ext cx="11914971" cy="1619250"/>
          </a:xfrm>
        </p:spPr>
        <p:txBody>
          <a:bodyPr>
            <a:normAutofit/>
          </a:bodyPr>
          <a:lstStyle/>
          <a:p>
            <a:r>
              <a:rPr lang="en-CH" dirty="0">
                <a:latin typeface="Open Sans" panose="020B0606030504020204" pitchFamily="34" charset="0"/>
                <a:ea typeface="Open Sans" panose="020B0606030504020204" pitchFamily="34" charset="0"/>
                <a:cs typeface="Open Sans" panose="020B0606030504020204" pitchFamily="34" charset="0"/>
              </a:rPr>
              <a:t>...All using t</a:t>
            </a:r>
            <a:r>
              <a:rPr lang="en-US" dirty="0">
                <a:latin typeface="Open Sans" panose="020B0606030504020204" pitchFamily="34" charset="0"/>
                <a:ea typeface="Open Sans" panose="020B0606030504020204" pitchFamily="34" charset="0"/>
                <a:cs typeface="Open Sans" panose="020B0606030504020204" pitchFamily="34" charset="0"/>
              </a:rPr>
              <a:t>he Sphere Handbook</a:t>
            </a:r>
            <a:endParaRPr lang="en-CH"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92FDBD49-AC5F-196A-EC19-5ACEDBDF9D0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293" y="3006524"/>
            <a:ext cx="2892891" cy="4055965"/>
          </a:xfrm>
          <a:prstGeom prst="rect">
            <a:avLst/>
          </a:prstGeom>
          <a:noFill/>
        </p:spPr>
      </p:pic>
      <p:sp>
        <p:nvSpPr>
          <p:cNvPr id="3" name="Text Placeholder 2">
            <a:extLst>
              <a:ext uri="{FF2B5EF4-FFF2-40B4-BE49-F238E27FC236}">
                <a16:creationId xmlns:a16="http://schemas.microsoft.com/office/drawing/2014/main" id="{5A07DA0F-7685-EA24-BB26-76397F1625B9}"/>
              </a:ext>
            </a:extLst>
          </p:cNvPr>
          <p:cNvSpPr>
            <a:spLocks noGrp="1"/>
          </p:cNvSpPr>
          <p:nvPr/>
        </p:nvSpPr>
        <p:spPr>
          <a:xfrm>
            <a:off x="4226276" y="3029433"/>
            <a:ext cx="7708186" cy="4055965"/>
          </a:xfrm>
          <a:prstGeom prst="rect">
            <a:avLst/>
          </a:prstGeom>
        </p:spPr>
        <p:txBody>
          <a:bodyPr vert="horz" lIns="97536" tIns="48768" rIns="97536" bIns="48768" rtlCol="0" anchor="t">
            <a:noAutofit/>
          </a:bodyPr>
          <a:lstStyle>
            <a:lvl1pPr marL="0" indent="0" algn="l" defTabSz="975390" rtl="0" eaLnBrk="1" latinLnBrk="0" hangingPunct="1">
              <a:lnSpc>
                <a:spcPct val="90000"/>
              </a:lnSpc>
              <a:spcBef>
                <a:spcPts val="1067"/>
              </a:spcBef>
              <a:buSzTx/>
              <a:buFont typeface="Arial" panose="020B0604020202020204" pitchFamily="34" charset="0"/>
              <a:buNone/>
              <a:defRPr sz="2987" kern="1200">
                <a:solidFill>
                  <a:schemeClr val="tx2">
                    <a:lumMod val="50000"/>
                  </a:schemeClr>
                </a:solidFill>
                <a:latin typeface="+mn-lt"/>
                <a:ea typeface="+mn-ea"/>
                <a:cs typeface="+mn-cs"/>
              </a:defRPr>
            </a:lvl1pPr>
            <a:lvl2pPr marL="0" indent="0" algn="l" defTabSz="975390" rtl="0" eaLnBrk="1" latinLnBrk="0" hangingPunct="1">
              <a:lnSpc>
                <a:spcPct val="90000"/>
              </a:lnSpc>
              <a:spcBef>
                <a:spcPts val="533"/>
              </a:spcBef>
              <a:buSzTx/>
              <a:buFont typeface="Arial" panose="020B0604020202020204" pitchFamily="34" charset="0"/>
              <a:buNone/>
              <a:defRPr sz="2560" kern="1200">
                <a:solidFill>
                  <a:schemeClr val="tx2">
                    <a:lumMod val="50000"/>
                  </a:schemeClr>
                </a:solidFill>
                <a:latin typeface="+mn-lt"/>
                <a:ea typeface="+mn-ea"/>
                <a:cs typeface="+mn-cs"/>
              </a:defRPr>
            </a:lvl2pPr>
            <a:lvl3pPr marL="0" indent="0" algn="l" defTabSz="975390" rtl="0" eaLnBrk="1" latinLnBrk="0" hangingPunct="1">
              <a:lnSpc>
                <a:spcPct val="90000"/>
              </a:lnSpc>
              <a:spcBef>
                <a:spcPts val="533"/>
              </a:spcBef>
              <a:buSzTx/>
              <a:buFont typeface="Arial" panose="020B0604020202020204" pitchFamily="34" charset="0"/>
              <a:buNone/>
              <a:defRPr sz="2133" kern="1200">
                <a:solidFill>
                  <a:schemeClr val="tx2">
                    <a:lumMod val="50000"/>
                  </a:schemeClr>
                </a:solidFill>
                <a:latin typeface="+mn-lt"/>
                <a:ea typeface="+mn-ea"/>
                <a:cs typeface="+mn-cs"/>
              </a:defRPr>
            </a:lvl3pPr>
            <a:lvl4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4pPr>
            <a:lvl5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defTabSz="1040449">
              <a:spcBef>
                <a:spcPts val="1138"/>
              </a:spcBef>
            </a:pPr>
            <a:r>
              <a:rPr lang="en-CA" dirty="0">
                <a:solidFill>
                  <a:srgbClr val="535353">
                    <a:lumMod val="50000"/>
                  </a:srgbClr>
                </a:solidFill>
                <a:latin typeface="Calibri" panose="020F0502020204030204" pitchFamily="34" charset="0"/>
                <a:cs typeface="Calibri" panose="020F0502020204030204" pitchFamily="34" charset="0"/>
                <a:sym typeface="Open Sans"/>
              </a:rPr>
              <a:t>The 2018 </a:t>
            </a:r>
            <a:r>
              <a:rPr lang="en-CH">
                <a:solidFill>
                  <a:srgbClr val="535353">
                    <a:lumMod val="50000"/>
                  </a:srgbClr>
                </a:solidFill>
                <a:latin typeface="Calibri" panose="020F0502020204030204" pitchFamily="34" charset="0"/>
                <a:cs typeface="Calibri" panose="020F0502020204030204" pitchFamily="34" charset="0"/>
                <a:sym typeface="Open Sans"/>
              </a:rPr>
              <a:t>Sphere Handbook</a:t>
            </a:r>
            <a:r>
              <a:rPr lang="en-CA" dirty="0">
                <a:solidFill>
                  <a:srgbClr val="535353">
                    <a:lumMod val="50000"/>
                  </a:srgbClr>
                </a:solidFill>
                <a:latin typeface="Calibri" panose="020F0502020204030204" pitchFamily="34" charset="0"/>
                <a:cs typeface="Calibri" panose="020F0502020204030204" pitchFamily="34" charset="0"/>
                <a:sym typeface="Open Sans"/>
              </a:rPr>
              <a:t> is available in </a:t>
            </a:r>
            <a:r>
              <a:rPr lang="en-CA" b="1" dirty="0">
                <a:solidFill>
                  <a:srgbClr val="535353">
                    <a:lumMod val="50000"/>
                  </a:srgbClr>
                </a:solidFill>
                <a:latin typeface="Calibri" panose="020F0502020204030204" pitchFamily="34" charset="0"/>
                <a:cs typeface="Calibri" panose="020F0502020204030204" pitchFamily="34" charset="0"/>
                <a:sym typeface="Open Sans"/>
              </a:rPr>
              <a:t>24 languages</a:t>
            </a:r>
            <a:r>
              <a:rPr lang="en-CA" dirty="0">
                <a:solidFill>
                  <a:srgbClr val="535353">
                    <a:lumMod val="50000"/>
                  </a:srgbClr>
                </a:solidFill>
                <a:latin typeface="Calibri" panose="020F0502020204030204" pitchFamily="34" charset="0"/>
                <a:cs typeface="Calibri" panose="020F0502020204030204" pitchFamily="34" charset="0"/>
                <a:sym typeface="Open Sans"/>
              </a:rPr>
              <a:t>: Arabic, Bahasa Indonesia, Chinese (Standard), Chinese (Traditional), Congo Swahili, Dari, English, French, German, Japanese, Kikongo, Korean, Lingala, Nepali, Polish, Portuguese (Brazil), Portuguese (Portugal), Romanian, Slovak, Spanish, Tshiluba, Turkish, Ukrainian and Urdu.</a:t>
            </a:r>
            <a:br>
              <a:rPr lang="en-CA" dirty="0">
                <a:solidFill>
                  <a:srgbClr val="535353">
                    <a:lumMod val="50000"/>
                  </a:srgbClr>
                </a:solidFill>
                <a:latin typeface="Calibri" panose="020F0502020204030204" pitchFamily="34" charset="0"/>
                <a:cs typeface="Calibri" panose="020F0502020204030204" pitchFamily="34" charset="0"/>
                <a:sym typeface="Open Sans"/>
              </a:rPr>
            </a:br>
            <a:br>
              <a:rPr lang="en-CA" dirty="0">
                <a:solidFill>
                  <a:srgbClr val="535353">
                    <a:lumMod val="50000"/>
                  </a:srgbClr>
                </a:solidFill>
                <a:latin typeface="Calibri" panose="020F0502020204030204" pitchFamily="34" charset="0"/>
                <a:cs typeface="Calibri" panose="020F0502020204030204" pitchFamily="34" charset="0"/>
                <a:sym typeface="Open Sans"/>
              </a:rPr>
            </a:br>
            <a:r>
              <a:rPr lang="en-CA" dirty="0">
                <a:solidFill>
                  <a:srgbClr val="535353">
                    <a:lumMod val="50000"/>
                  </a:srgbClr>
                </a:solidFill>
                <a:latin typeface="Calibri" panose="020F0502020204030204" pitchFamily="34" charset="0"/>
                <a:cs typeface="Calibri" panose="020F0502020204030204" pitchFamily="34" charset="0"/>
                <a:sym typeface="Open Sans"/>
              </a:rPr>
              <a:t>Discover all access options here:  </a:t>
            </a:r>
          </a:p>
          <a:p>
            <a:pPr defTabSz="1040449">
              <a:spcBef>
                <a:spcPts val="1138"/>
              </a:spcBef>
            </a:pPr>
            <a:r>
              <a:rPr lang="en-CA" dirty="0">
                <a:solidFill>
                  <a:srgbClr val="535353">
                    <a:lumMod val="50000"/>
                  </a:srgbClr>
                </a:solidFill>
                <a:latin typeface="Calibri" panose="020F0502020204030204" pitchFamily="34" charset="0"/>
                <a:cs typeface="Calibri" panose="020F0502020204030204" pitchFamily="34" charset="0"/>
                <a:sym typeface="Open Sans"/>
              </a:rPr>
              <a:t>https://</a:t>
            </a:r>
            <a:r>
              <a:rPr lang="en-CA" dirty="0" err="1">
                <a:solidFill>
                  <a:srgbClr val="535353">
                    <a:lumMod val="50000"/>
                  </a:srgbClr>
                </a:solidFill>
                <a:latin typeface="Calibri" panose="020F0502020204030204" pitchFamily="34" charset="0"/>
                <a:cs typeface="Calibri" panose="020F0502020204030204" pitchFamily="34" charset="0"/>
                <a:sym typeface="Open Sans"/>
              </a:rPr>
              <a:t>spherestandards.org</a:t>
            </a:r>
            <a:r>
              <a:rPr lang="en-CA" dirty="0">
                <a:solidFill>
                  <a:srgbClr val="535353">
                    <a:lumMod val="50000"/>
                  </a:srgbClr>
                </a:solidFill>
                <a:latin typeface="Calibri" panose="020F0502020204030204" pitchFamily="34" charset="0"/>
                <a:cs typeface="Calibri" panose="020F0502020204030204" pitchFamily="34" charset="0"/>
                <a:sym typeface="Open Sans"/>
              </a:rPr>
              <a:t>/handbook-2018/</a:t>
            </a:r>
            <a:endParaRPr lang="en-US" dirty="0">
              <a:solidFill>
                <a:srgbClr val="535353">
                  <a:lumMod val="50000"/>
                </a:srgbClr>
              </a:solidFill>
              <a:latin typeface="Calibri" panose="020F0502020204030204" pitchFamily="34" charset="0"/>
              <a:cs typeface="Calibri" panose="020F0502020204030204" pitchFamily="34" charset="0"/>
              <a:sym typeface="Open Sans"/>
            </a:endParaRPr>
          </a:p>
        </p:txBody>
      </p:sp>
    </p:spTree>
    <p:extLst>
      <p:ext uri="{BB962C8B-B14F-4D97-AF65-F5344CB8AC3E}">
        <p14:creationId xmlns:p14="http://schemas.microsoft.com/office/powerpoint/2010/main" val="27406867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2FF2-3AAB-45D9-8556-09F4A5DFF8C2}"/>
              </a:ext>
            </a:extLst>
          </p:cNvPr>
          <p:cNvSpPr>
            <a:spLocks noGrp="1"/>
          </p:cNvSpPr>
          <p:nvPr>
            <p:ph type="title"/>
          </p:nvPr>
        </p:nvSpPr>
        <p:spPr>
          <a:xfrm>
            <a:off x="294518" y="102507"/>
            <a:ext cx="11473049" cy="1130300"/>
          </a:xfrm>
        </p:spPr>
        <p:txBody>
          <a:bodyPr>
            <a:normAutofit/>
          </a:bodyPr>
          <a:lstStyle/>
          <a:p>
            <a:r>
              <a:rPr lang="en-CH" sz="4500" dirty="0"/>
              <a:t>Deep dive into the Sphere Handbook</a:t>
            </a:r>
            <a:endParaRPr lang="en-US" sz="4500" dirty="0"/>
          </a:p>
        </p:txBody>
      </p:sp>
      <p:sp>
        <p:nvSpPr>
          <p:cNvPr id="3" name="Text Placeholder 2">
            <a:extLst>
              <a:ext uri="{FF2B5EF4-FFF2-40B4-BE49-F238E27FC236}">
                <a16:creationId xmlns:a16="http://schemas.microsoft.com/office/drawing/2014/main" id="{666A5732-24DE-4AEA-A887-3FCF4A7ABEE9}"/>
              </a:ext>
            </a:extLst>
          </p:cNvPr>
          <p:cNvSpPr>
            <a:spLocks noGrp="1"/>
          </p:cNvSpPr>
          <p:nvPr>
            <p:ph type="body" sz="half" idx="1"/>
          </p:nvPr>
        </p:nvSpPr>
        <p:spPr>
          <a:xfrm>
            <a:off x="765875" y="1351798"/>
            <a:ext cx="11473050" cy="4140923"/>
          </a:xfrm>
        </p:spPr>
        <p:txBody>
          <a:bodyPr>
            <a:noAutofit/>
          </a:bodyPr>
          <a:lstStyle/>
          <a:p>
            <a:r>
              <a:rPr lang="en-GB" sz="3200" dirty="0">
                <a:solidFill>
                  <a:srgbClr val="000000"/>
                </a:solidFill>
              </a:rPr>
              <a:t>You are working on a new transit camp for refugees. You are asked for advice on the following issues:</a:t>
            </a:r>
          </a:p>
          <a:p>
            <a:pPr marL="342900" indent="-342900">
              <a:buFont typeface="Arial" panose="020B0604020202020204" pitchFamily="34" charset="0"/>
              <a:buChar char="•"/>
            </a:pPr>
            <a:r>
              <a:rPr lang="en-GB" sz="3200" b="1" dirty="0">
                <a:solidFill>
                  <a:srgbClr val="000000"/>
                </a:solidFill>
              </a:rPr>
              <a:t>Organising the living space in the shelter </a:t>
            </a:r>
          </a:p>
          <a:p>
            <a:pPr marL="342900" indent="-342900">
              <a:buFont typeface="Arial" panose="020B0604020202020204" pitchFamily="34" charset="0"/>
              <a:buChar char="•"/>
            </a:pPr>
            <a:r>
              <a:rPr lang="en-GB" sz="3200" b="1" dirty="0">
                <a:solidFill>
                  <a:srgbClr val="000000"/>
                </a:solidFill>
              </a:rPr>
              <a:t>Promoting good hygiene practices in the shelter</a:t>
            </a:r>
          </a:p>
          <a:p>
            <a:pPr marL="342900" indent="-342900">
              <a:buFont typeface="Arial" panose="020B0604020202020204" pitchFamily="34" charset="0"/>
              <a:buChar char="•"/>
            </a:pPr>
            <a:r>
              <a:rPr lang="en-GB" sz="3200" b="1" dirty="0">
                <a:solidFill>
                  <a:srgbClr val="000000"/>
                </a:solidFill>
              </a:rPr>
              <a:t>Protecting the shelter’s most vulnerable residents</a:t>
            </a:r>
          </a:p>
          <a:p>
            <a:pPr marL="342900" indent="-342900">
              <a:buFont typeface="Arial" panose="020B0604020202020204" pitchFamily="34" charset="0"/>
              <a:buChar char="•"/>
            </a:pPr>
            <a:r>
              <a:rPr lang="en-GB" sz="3200" b="1" dirty="0">
                <a:solidFill>
                  <a:srgbClr val="000000"/>
                </a:solidFill>
              </a:rPr>
              <a:t>Ensuring residents can participate in decisions that affect them</a:t>
            </a:r>
            <a:r>
              <a:rPr lang="en-CH" sz="3200" b="1" dirty="0">
                <a:solidFill>
                  <a:srgbClr val="000000"/>
                </a:solidFill>
              </a:rPr>
              <a:t>,</a:t>
            </a:r>
            <a:r>
              <a:rPr lang="en-GB" sz="3200" b="1" dirty="0">
                <a:solidFill>
                  <a:srgbClr val="000000"/>
                </a:solidFill>
              </a:rPr>
              <a:t> and give feedback</a:t>
            </a:r>
          </a:p>
          <a:p>
            <a:endParaRPr lang="en-CH" sz="2100" dirty="0">
              <a:solidFill>
                <a:srgbClr val="000000"/>
              </a:solidFill>
            </a:endParaRPr>
          </a:p>
          <a:p>
            <a:pPr lvl="1"/>
            <a:r>
              <a:rPr lang="en-CH" sz="3200" dirty="0">
                <a:solidFill>
                  <a:srgbClr val="000000"/>
                </a:solidFill>
              </a:rPr>
              <a:t>					List</a:t>
            </a:r>
            <a:r>
              <a:rPr lang="en-GB" sz="3200" dirty="0">
                <a:solidFill>
                  <a:srgbClr val="000000"/>
                </a:solidFill>
              </a:rPr>
              <a:t> </a:t>
            </a:r>
            <a:r>
              <a:rPr lang="en-GB" sz="3200" b="1" dirty="0">
                <a:solidFill>
                  <a:srgbClr val="000000"/>
                </a:solidFill>
              </a:rPr>
              <a:t>10 references </a:t>
            </a:r>
            <a:r>
              <a:rPr lang="en-GB" sz="3200" dirty="0">
                <a:solidFill>
                  <a:srgbClr val="000000"/>
                </a:solidFill>
              </a:rPr>
              <a:t>in the Sphere Handbook </a:t>
            </a:r>
            <a:r>
              <a:rPr lang="en-CH" sz="3200" dirty="0">
                <a:solidFill>
                  <a:srgbClr val="000000"/>
                </a:solidFill>
              </a:rPr>
              <a:t>					</a:t>
            </a:r>
            <a:r>
              <a:rPr lang="en-GB" sz="3200" dirty="0">
                <a:solidFill>
                  <a:srgbClr val="000000"/>
                </a:solidFill>
              </a:rPr>
              <a:t>that will help you find the answers</a:t>
            </a:r>
            <a:r>
              <a:rPr lang="en-CH" sz="3200" dirty="0">
                <a:solidFill>
                  <a:srgbClr val="000000"/>
                </a:solidFill>
              </a:rPr>
              <a:t>, and note 					which sections of the Handbook you found 					them in</a:t>
            </a:r>
            <a:r>
              <a:rPr lang="en-GB" sz="3200" dirty="0">
                <a:solidFill>
                  <a:srgbClr val="000000"/>
                </a:solidFill>
              </a:rPr>
              <a:t>. </a:t>
            </a:r>
            <a:endParaRPr lang="en-CH" sz="3200" dirty="0">
              <a:solidFill>
                <a:srgbClr val="000000"/>
              </a:solidFill>
            </a:endParaRPr>
          </a:p>
          <a:p>
            <a:pPr lvl="1"/>
            <a:r>
              <a:rPr lang="en-CH" sz="3200" dirty="0">
                <a:solidFill>
                  <a:srgbClr val="000000"/>
                </a:solidFill>
              </a:rPr>
              <a:t>											You have 15 minutes. </a:t>
            </a:r>
            <a:endParaRPr lang="en-GB" sz="3200" dirty="0">
              <a:solidFill>
                <a:srgbClr val="000000"/>
              </a:solidFill>
            </a:endParaRPr>
          </a:p>
          <a:p>
            <a:pPr marL="428625" indent="-428625">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7453931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F1DB8A-A3E6-C8AE-C90A-2B22FCA02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A6600-0E28-6DE8-AAA0-D96FA77175AF}"/>
              </a:ext>
            </a:extLst>
          </p:cNvPr>
          <p:cNvSpPr>
            <a:spLocks noGrp="1"/>
          </p:cNvSpPr>
          <p:nvPr>
            <p:ph type="title"/>
          </p:nvPr>
        </p:nvSpPr>
        <p:spPr>
          <a:xfrm>
            <a:off x="721681" y="625998"/>
            <a:ext cx="11704321" cy="1393841"/>
          </a:xfrm>
          <a:solidFill>
            <a:srgbClr val="11AD8D"/>
          </a:solidFill>
        </p:spPr>
        <p:txBody>
          <a:bodyPr/>
          <a:lstStyle/>
          <a:p>
            <a:pPr algn="ctr"/>
            <a:r>
              <a:rPr lang="en-GB" b="1" dirty="0">
                <a:solidFill>
                  <a:srgbClr val="2E1F13"/>
                </a:solidFill>
                <a:latin typeface="Open Sans Bold" panose="020B0806030504020204"/>
              </a:rPr>
              <a:t>WAYS TO ACCESS SPHERE HANDBOOK and OTHER STANDARDS</a:t>
            </a:r>
            <a:endParaRPr lang="en-US" b="1" dirty="0">
              <a:solidFill>
                <a:srgbClr val="2E1F13"/>
              </a:solidFill>
              <a:latin typeface="Open Sans Bold" panose="020B0806030504020204"/>
            </a:endParaRPr>
          </a:p>
        </p:txBody>
      </p:sp>
      <p:sp>
        <p:nvSpPr>
          <p:cNvPr id="5" name="Content Placeholder 2">
            <a:extLst>
              <a:ext uri="{FF2B5EF4-FFF2-40B4-BE49-F238E27FC236}">
                <a16:creationId xmlns:a16="http://schemas.microsoft.com/office/drawing/2014/main" id="{E8EF2008-BC55-1CC6-C636-7B988FDFEE67}"/>
              </a:ext>
            </a:extLst>
          </p:cNvPr>
          <p:cNvSpPr txBox="1">
            <a:spLocks/>
          </p:cNvSpPr>
          <p:nvPr/>
        </p:nvSpPr>
        <p:spPr>
          <a:xfrm>
            <a:off x="650243" y="2019839"/>
            <a:ext cx="8122282" cy="2695036"/>
          </a:xfrm>
          <a:prstGeom prst="rect">
            <a:avLst/>
          </a:prstGeom>
        </p:spPr>
        <p:txBody>
          <a:bodyPr vert="horz" lIns="130048" tIns="65024" rIns="130048" bIns="65024" rtlCol="0">
            <a:noAutofit/>
          </a:bodyPr>
          <a:lstStyle>
            <a:lvl1pPr marL="0" indent="0" algn="l" defTabSz="457200" rtl="0" eaLnBrk="1" latinLnBrk="0" hangingPunct="1">
              <a:spcBef>
                <a:spcPct val="20000"/>
              </a:spcBef>
              <a:buClr>
                <a:schemeClr val="tx2"/>
              </a:buClr>
              <a:buFontTx/>
              <a:buNone/>
              <a:defRPr sz="1800" b="1" kern="1200">
                <a:solidFill>
                  <a:srgbClr val="000000"/>
                </a:solidFill>
                <a:latin typeface="Tahoma"/>
                <a:ea typeface="+mn-ea"/>
                <a:cs typeface="Tahoma"/>
              </a:defRPr>
            </a:lvl1pPr>
            <a:lvl2pPr marL="541338" indent="-365125" algn="l" defTabSz="457200" rtl="0" eaLnBrk="1" latinLnBrk="0" hangingPunct="1">
              <a:spcBef>
                <a:spcPts val="1000"/>
              </a:spcBef>
              <a:buClr>
                <a:schemeClr val="tx2"/>
              </a:buClr>
              <a:buFont typeface="Arial"/>
              <a:buChar char="•"/>
              <a:defRPr sz="1800" kern="1200">
                <a:solidFill>
                  <a:srgbClr val="000000"/>
                </a:solidFill>
                <a:latin typeface="Tahoma"/>
                <a:ea typeface="+mn-ea"/>
                <a:cs typeface="Tahoma"/>
              </a:defRPr>
            </a:lvl2pPr>
            <a:lvl3pPr marL="1082675" indent="-365125" algn="l" defTabSz="457200" rtl="0" eaLnBrk="1" latinLnBrk="0" hangingPunct="1">
              <a:spcBef>
                <a:spcPts val="1000"/>
              </a:spcBef>
              <a:buClr>
                <a:schemeClr val="tx2"/>
              </a:buClr>
              <a:buFont typeface="Lucida Grande"/>
              <a:buChar char="-"/>
              <a:defRPr sz="1600" kern="1200">
                <a:solidFill>
                  <a:srgbClr val="000000"/>
                </a:solidFill>
                <a:latin typeface="Tahoma"/>
                <a:ea typeface="+mn-ea"/>
                <a:cs typeface="Tahoma"/>
              </a:defRPr>
            </a:lvl3pPr>
            <a:lvl4pPr marL="16002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4pPr>
            <a:lvl5pPr marL="20574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6285" marR="0" lvl="1" indent="-406394" algn="l" defTabSz="650230" rtl="0" eaLnBrk="1" fontAlgn="auto" latinLnBrk="0" hangingPunct="1">
              <a:lnSpc>
                <a:spcPct val="100000"/>
              </a:lnSpc>
              <a:spcBef>
                <a:spcPts val="1422"/>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06394" marR="0" lvl="0" indent="-406394"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06394" marR="0" lvl="0" indent="-406394"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06394" marR="0" lvl="0" indent="-406394"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9549863A-FD9F-E5D8-30F6-99E79CDA33B9}"/>
              </a:ext>
            </a:extLst>
          </p:cNvPr>
          <p:cNvSpPr txBox="1">
            <a:spLocks/>
          </p:cNvSpPr>
          <p:nvPr/>
        </p:nvSpPr>
        <p:spPr>
          <a:xfrm>
            <a:off x="992820" y="2440368"/>
            <a:ext cx="9497946" cy="5648555"/>
          </a:xfrm>
          <a:prstGeom prst="rect">
            <a:avLst/>
          </a:prstGeom>
        </p:spPr>
        <p:txBody>
          <a:bodyPr vert="horz" lIns="130048" tIns="65024" rIns="130048" bIns="65024" rtlCol="0">
            <a:noAutofit/>
          </a:bodyPr>
          <a:lstStyle>
            <a:lvl1pPr marL="0" indent="0" algn="l" defTabSz="457200" rtl="0" eaLnBrk="1" latinLnBrk="0" hangingPunct="1">
              <a:spcBef>
                <a:spcPct val="20000"/>
              </a:spcBef>
              <a:buClr>
                <a:schemeClr val="tx2"/>
              </a:buClr>
              <a:buFontTx/>
              <a:buNone/>
              <a:defRPr sz="1800" b="1" kern="1200">
                <a:solidFill>
                  <a:srgbClr val="000000"/>
                </a:solidFill>
                <a:latin typeface="Tahoma"/>
                <a:ea typeface="+mn-ea"/>
                <a:cs typeface="Tahoma"/>
              </a:defRPr>
            </a:lvl1pPr>
            <a:lvl2pPr marL="541338" indent="-365125" algn="l" defTabSz="457200" rtl="0" eaLnBrk="1" latinLnBrk="0" hangingPunct="1">
              <a:spcBef>
                <a:spcPts val="1000"/>
              </a:spcBef>
              <a:buClr>
                <a:schemeClr val="tx2"/>
              </a:buClr>
              <a:buFont typeface="Arial"/>
              <a:buChar char="•"/>
              <a:defRPr sz="1800" kern="1200">
                <a:solidFill>
                  <a:srgbClr val="000000"/>
                </a:solidFill>
                <a:latin typeface="Tahoma"/>
                <a:ea typeface="+mn-ea"/>
                <a:cs typeface="Tahoma"/>
              </a:defRPr>
            </a:lvl2pPr>
            <a:lvl3pPr marL="1082675" indent="-365125" algn="l" defTabSz="457200" rtl="0" eaLnBrk="1" latinLnBrk="0" hangingPunct="1">
              <a:spcBef>
                <a:spcPts val="1000"/>
              </a:spcBef>
              <a:buClr>
                <a:schemeClr val="tx2"/>
              </a:buClr>
              <a:buFont typeface="Lucida Grande"/>
              <a:buChar char="-"/>
              <a:defRPr sz="1600" kern="1200">
                <a:solidFill>
                  <a:srgbClr val="000000"/>
                </a:solidFill>
                <a:latin typeface="Tahoma"/>
                <a:ea typeface="+mn-ea"/>
                <a:cs typeface="Tahoma"/>
              </a:defRPr>
            </a:lvl3pPr>
            <a:lvl4pPr marL="16002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4pPr>
            <a:lvl5pPr marL="20574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50230" rtl="0" eaLnBrk="1" fontAlgn="auto" latinLnBrk="0" hangingPunct="1">
              <a:lnSpc>
                <a:spcPct val="100000"/>
              </a:lnSpc>
              <a:spcBef>
                <a:spcPct val="20000"/>
              </a:spcBef>
              <a:spcAft>
                <a:spcPts val="0"/>
              </a:spcAft>
              <a:buClrTx/>
              <a:buSzTx/>
              <a:buFontTx/>
              <a:buNone/>
              <a:tabLst/>
              <a:defRPr/>
            </a:pPr>
            <a:r>
              <a:rPr kumimoji="0" lang="en-GB" sz="3600" b="0"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Sphere Handbook is available </a:t>
            </a:r>
            <a:r>
              <a:rPr kumimoji="0" lang="en-GB"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in 43 languages </a:t>
            </a:r>
            <a:r>
              <a:rPr kumimoji="0" lang="en-GB" sz="3600" b="0"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and more are underway! Other Handbooks have also been translated into other languages.</a:t>
            </a:r>
          </a:p>
          <a:p>
            <a:pPr marL="571500" marR="0" lvl="0" indent="-571500"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Buy paper copies</a:t>
            </a:r>
          </a:p>
          <a:p>
            <a:pPr marL="571500" marR="0" lvl="0" indent="-571500"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Read interactive handbook online </a:t>
            </a:r>
            <a:endParaRPr kumimoji="0" lang="en-CH"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endParaRPr>
          </a:p>
          <a:p>
            <a:pPr marL="571500" marR="0" lvl="0" indent="-571500"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Download PDF</a:t>
            </a:r>
          </a:p>
          <a:p>
            <a:pPr marL="571500" marR="0" lvl="0" indent="-571500"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srgbClr val="2E1F13"/>
                </a:solidFill>
                <a:effectLst/>
                <a:uLnTx/>
                <a:uFillTx/>
                <a:latin typeface="Calibri" panose="020F0502020204030204"/>
                <a:ea typeface="Open Sans" panose="020B0606030504020204" pitchFamily="34" charset="0"/>
                <a:cs typeface="Open Sans" panose="020B0606030504020204" pitchFamily="34" charset="0"/>
              </a:rPr>
              <a:t>HSP Mobile application</a:t>
            </a:r>
          </a:p>
          <a:p>
            <a:pPr marL="406394" marR="0" lvl="0" indent="-406394"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06394" marR="0" lvl="0" indent="-406394" algn="l" defTabSz="6502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76" b="0" i="0" u="none" strike="noStrike" kern="1200" cap="none" spc="0" normalizeH="0" baseline="0" noProof="0" dirty="0">
              <a:ln>
                <a:noFill/>
              </a:ln>
              <a:solidFill>
                <a:srgbClr val="2E1F1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04B2590B-03B6-ECD5-0672-8D522A1FD5E1}"/>
              </a:ext>
            </a:extLst>
          </p:cNvPr>
          <p:cNvPicPr>
            <a:picLocks noChangeAspect="1"/>
          </p:cNvPicPr>
          <p:nvPr/>
        </p:nvPicPr>
        <p:blipFill>
          <a:blip r:embed="rId3"/>
          <a:stretch>
            <a:fillRect/>
          </a:stretch>
        </p:blipFill>
        <p:spPr>
          <a:xfrm>
            <a:off x="8944819" y="2794617"/>
            <a:ext cx="3759135" cy="66281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itle 1">
            <a:extLst>
              <a:ext uri="{FF2B5EF4-FFF2-40B4-BE49-F238E27FC236}">
                <a16:creationId xmlns:a16="http://schemas.microsoft.com/office/drawing/2014/main" id="{3175516B-5B4C-419D-7369-FAD4E5AF026D}"/>
              </a:ext>
            </a:extLst>
          </p:cNvPr>
          <p:cNvSpPr txBox="1">
            <a:spLocks/>
          </p:cNvSpPr>
          <p:nvPr/>
        </p:nvSpPr>
        <p:spPr>
          <a:xfrm>
            <a:off x="-1220368" y="8088923"/>
            <a:ext cx="8027031" cy="7524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chorCtr="0">
            <a:noAutofit/>
          </a:bodyPr>
          <a:lstStyle>
            <a:lvl1pPr marL="0" marR="0" indent="0" algn="ctr" defTabSz="584200" rtl="0" latinLnBrk="0">
              <a:lnSpc>
                <a:spcPct val="100000"/>
              </a:lnSpc>
              <a:spcBef>
                <a:spcPts val="0"/>
              </a:spcBef>
              <a:spcAft>
                <a:spcPts val="0"/>
              </a:spcAft>
              <a:buClrTx/>
              <a:buSzTx/>
              <a:buFontTx/>
              <a:buNone/>
              <a:tabLst/>
              <a:defRPr sz="3982" b="0"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84200" rtl="0" latinLnBrk="0">
              <a:lnSpc>
                <a:spcPct val="100000"/>
              </a:lnSpc>
              <a:spcBef>
                <a:spcPts val="0"/>
              </a:spcBef>
              <a:spcAft>
                <a:spcPts val="0"/>
              </a:spcAft>
              <a:buClrTx/>
              <a:buSzTx/>
              <a:buFontTx/>
              <a:buNone/>
              <a:tabLst/>
              <a:defRPr sz="4800" b="0" i="0" u="none" strike="noStrike" cap="none" spc="0" baseline="0">
                <a:ln>
                  <a:noFill/>
                </a:ln>
                <a:solidFill>
                  <a:srgbClr val="00B297"/>
                </a:solidFill>
                <a:uFillTx/>
                <a:latin typeface="Open Sans Regular"/>
                <a:ea typeface="Open Sans Regular"/>
                <a:cs typeface="Open Sans Regular"/>
                <a:sym typeface="Open Sans Regular"/>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kumimoji="0" lang="en-US" sz="3200" b="0" i="0" u="sng" strike="noStrike" kern="1200" cap="none" spc="0" normalizeH="0" baseline="0" noProof="0" dirty="0">
              <a:ln>
                <a:noFill/>
              </a:ln>
              <a:solidFill>
                <a:srgbClr val="4472C4"/>
              </a:solidFill>
              <a:effectLst/>
              <a:uLnTx/>
              <a:uFillTx/>
              <a:latin typeface="Open Sans regular"/>
              <a:ea typeface="Open Sans Regular"/>
              <a:cs typeface="Open Sans Regular"/>
              <a:sym typeface="Open Sans Regular"/>
            </a:endParaRPr>
          </a:p>
        </p:txBody>
      </p:sp>
      <p:sp>
        <p:nvSpPr>
          <p:cNvPr id="11" name="Slide Number">
            <a:extLst>
              <a:ext uri="{FF2B5EF4-FFF2-40B4-BE49-F238E27FC236}">
                <a16:creationId xmlns:a16="http://schemas.microsoft.com/office/drawing/2014/main" id="{BFB98A96-F971-52DD-C5EE-B71A128A9754}"/>
              </a:ext>
            </a:extLst>
          </p:cNvPr>
          <p:cNvSpPr txBox="1">
            <a:spLocks/>
          </p:cNvSpPr>
          <p:nvPr/>
        </p:nvSpPr>
        <p:spPr>
          <a:xfrm>
            <a:off x="11796190" y="8809566"/>
            <a:ext cx="215789" cy="342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A585"/>
                </a:solidFill>
                <a:effectLst/>
                <a:uFillTx/>
                <a:latin typeface="Open Sans Bold"/>
                <a:ea typeface="Open Sans Bold"/>
                <a:cs typeface="Open Sans Bold"/>
                <a:sym typeface="Open Sans Bold"/>
              </a:defRPr>
            </a:lvl1pPr>
            <a:lvl2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00A585"/>
                </a:solidFill>
                <a:effectLst/>
                <a:uLnTx/>
                <a:uFillTx/>
                <a:latin typeface="Open Sans Bold"/>
                <a:ea typeface="Open Sans Bold"/>
                <a:cs typeface="Open Sans Bold"/>
                <a:sym typeface="Open Sans Bold"/>
              </a:rPr>
              <a:pPr marL="0" marR="0" lvl="0" indent="0" algn="l" defTabSz="5842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00A585"/>
              </a:solidFill>
              <a:effectLst/>
              <a:uLnTx/>
              <a:uFillTx/>
              <a:latin typeface="Open Sans Bold"/>
              <a:ea typeface="Open Sans Bold"/>
              <a:cs typeface="Open Sans Bold"/>
              <a:sym typeface="Open Sans Bold"/>
            </a:endParaRPr>
          </a:p>
        </p:txBody>
      </p:sp>
      <p:sp>
        <p:nvSpPr>
          <p:cNvPr id="3" name="Прямоугольник 2">
            <a:extLst>
              <a:ext uri="{FF2B5EF4-FFF2-40B4-BE49-F238E27FC236}">
                <a16:creationId xmlns:a16="http://schemas.microsoft.com/office/drawing/2014/main" id="{82E99E09-2AB3-8375-FD7F-B8ED84EB374B}"/>
              </a:ext>
            </a:extLst>
          </p:cNvPr>
          <p:cNvSpPr/>
          <p:nvPr/>
        </p:nvSpPr>
        <p:spPr>
          <a:xfrm>
            <a:off x="872559" y="8284095"/>
            <a:ext cx="9497946" cy="1393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59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yin and yang symbol">
            <a:extLst>
              <a:ext uri="{FF2B5EF4-FFF2-40B4-BE49-F238E27FC236}">
                <a16:creationId xmlns:a16="http://schemas.microsoft.com/office/drawing/2014/main" id="{402E3178-19F9-422D-9E93-06474F2B8E8A}"/>
              </a:ext>
            </a:extLst>
          </p:cNvPr>
          <p:cNvPicPr>
            <a:picLocks noChangeAspect="1" noChangeArrowheads="1"/>
          </p:cNvPicPr>
          <p:nvPr/>
        </p:nvPicPr>
        <p:blipFill>
          <a:blip r:embed="rId3">
            <a:clrChange>
              <a:clrFrom>
                <a:srgbClr val="3BB200"/>
              </a:clrFrom>
              <a:clrTo>
                <a:srgbClr val="3BB200">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25602" y="1564835"/>
            <a:ext cx="4979898" cy="4801168"/>
          </a:xfrm>
          <a:prstGeom prst="rect">
            <a:avLst/>
          </a:prstGeom>
          <a:solidFill>
            <a:srgbClr val="00B297"/>
          </a:solidFill>
        </p:spPr>
      </p:pic>
      <p:sp>
        <p:nvSpPr>
          <p:cNvPr id="6" name="TextBox 5">
            <a:extLst>
              <a:ext uri="{FF2B5EF4-FFF2-40B4-BE49-F238E27FC236}">
                <a16:creationId xmlns:a16="http://schemas.microsoft.com/office/drawing/2014/main" id="{A929693A-8CB4-45CF-B1BA-208617CEC9D5}"/>
              </a:ext>
            </a:extLst>
          </p:cNvPr>
          <p:cNvSpPr txBox="1"/>
          <p:nvPr/>
        </p:nvSpPr>
        <p:spPr>
          <a:xfrm>
            <a:off x="3884787" y="3057480"/>
            <a:ext cx="2330764" cy="907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ctr">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Open Sans Regular"/>
                <a:ea typeface="Open Sans Regular"/>
                <a:cs typeface="Open Sans Regular"/>
                <a:sym typeface="Open Sans Regular"/>
              </a:rPr>
              <a:t>FOUNDATION</a:t>
            </a:r>
          </a:p>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Open Sans Regular"/>
                <a:ea typeface="Open Sans Regular"/>
                <a:cs typeface="Open Sans Regular"/>
                <a:sym typeface="Open Sans Regular"/>
              </a:rPr>
              <a:t>CHAPTERS</a:t>
            </a:r>
          </a:p>
        </p:txBody>
      </p:sp>
      <p:sp>
        <p:nvSpPr>
          <p:cNvPr id="11" name="TextBox 10">
            <a:extLst>
              <a:ext uri="{FF2B5EF4-FFF2-40B4-BE49-F238E27FC236}">
                <a16:creationId xmlns:a16="http://schemas.microsoft.com/office/drawing/2014/main" id="{40A07659-3703-49BB-935C-762ED3E5AC10}"/>
              </a:ext>
            </a:extLst>
          </p:cNvPr>
          <p:cNvSpPr txBox="1"/>
          <p:nvPr/>
        </p:nvSpPr>
        <p:spPr>
          <a:xfrm>
            <a:off x="6469396" y="4246505"/>
            <a:ext cx="1909175" cy="907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ctr">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FFFFFF"/>
                </a:solidFill>
                <a:effectLst/>
                <a:uLnTx/>
                <a:uFillTx/>
                <a:latin typeface="Open Sans Regular"/>
                <a:ea typeface="Open Sans Regular"/>
                <a:cs typeface="Open Sans Regular"/>
                <a:sym typeface="Open Sans Regular"/>
              </a:rPr>
              <a:t>TECHNICAL</a:t>
            </a:r>
          </a:p>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FFFFFF"/>
                </a:solidFill>
                <a:effectLst/>
                <a:uLnTx/>
                <a:uFillTx/>
                <a:latin typeface="Open Sans Regular"/>
                <a:ea typeface="Open Sans Regular"/>
                <a:cs typeface="Open Sans Regular"/>
                <a:sym typeface="Open Sans Regular"/>
              </a:rPr>
              <a:t>CHAPTERS</a:t>
            </a:r>
          </a:p>
        </p:txBody>
      </p:sp>
      <p:sp>
        <p:nvSpPr>
          <p:cNvPr id="121" name="Title"/>
          <p:cNvSpPr txBox="1">
            <a:spLocks noGrp="1"/>
          </p:cNvSpPr>
          <p:nvPr>
            <p:ph type="title"/>
          </p:nvPr>
        </p:nvSpPr>
        <p:spPr>
          <a:xfrm>
            <a:off x="302833" y="413133"/>
            <a:ext cx="12599101" cy="847699"/>
          </a:xfrm>
          <a:prstGeom prst="rect">
            <a:avLst/>
          </a:prstGeom>
        </p:spPr>
        <p:txBody>
          <a:bodyPr>
            <a:normAutofit fontScale="90000"/>
          </a:bodyPr>
          <a:lstStyle/>
          <a:p>
            <a:pPr algn="l"/>
            <a:r>
              <a:rPr lang="en-GB" noProof="0" dirty="0">
                <a:solidFill>
                  <a:srgbClr val="000000"/>
                </a:solidFill>
              </a:rPr>
              <a:t>The Sphere Handbook – eight interdependent </a:t>
            </a:r>
            <a:r>
              <a:rPr lang="en-GB" dirty="0">
                <a:solidFill>
                  <a:srgbClr val="000000"/>
                </a:solidFill>
              </a:rPr>
              <a:t>c</a:t>
            </a:r>
            <a:r>
              <a:rPr lang="en-GB" noProof="0" dirty="0">
                <a:solidFill>
                  <a:srgbClr val="000000"/>
                </a:solidFill>
              </a:rPr>
              <a:t>hapters</a:t>
            </a:r>
          </a:p>
        </p:txBody>
      </p:sp>
      <p:sp>
        <p:nvSpPr>
          <p:cNvPr id="10" name="Slide Number">
            <a:extLst>
              <a:ext uri="{FF2B5EF4-FFF2-40B4-BE49-F238E27FC236}">
                <a16:creationId xmlns:a16="http://schemas.microsoft.com/office/drawing/2014/main" id="{12DE1491-2265-4255-9A46-DEA4F8DCFF26}"/>
              </a:ext>
            </a:extLst>
          </p:cNvPr>
          <p:cNvSpPr txBox="1">
            <a:spLocks noGrp="1"/>
          </p:cNvSpPr>
          <p:nvPr>
            <p:ph type="sldNum" sz="quarter" idx="10"/>
          </p:nvPr>
        </p:nvSpPr>
        <p:spPr>
          <a:xfrm>
            <a:off x="2092203" y="8060582"/>
            <a:ext cx="246862" cy="264175"/>
          </a:xfrm>
          <a:prstGeom prst="rect">
            <a:avLst/>
          </a:prstGeom>
          <a:extLst>
            <a:ext uri="{C572A759-6A51-4108-AA02-DFA0A04FC94B}">
              <ma14:wrappingTextBoxFlag xmlns:ma14="http://schemas.microsoft.com/office/mac/drawingml/2011/main" xmlns="" val="1"/>
            </a:ext>
          </a:extLst>
        </p:spPr>
        <p:txBody>
          <a:bodyPr/>
          <a:lstStyle/>
          <a:p>
            <a:pPr marL="0" marR="0" lvl="0" indent="0" algn="l" defTabSz="438150" rtl="0" eaLnBrk="1" fontAlgn="auto" latinLnBrk="0" hangingPunct="0">
              <a:lnSpc>
                <a:spcPct val="100000"/>
              </a:lnSpc>
              <a:spcBef>
                <a:spcPts val="0"/>
              </a:spcBef>
              <a:spcAft>
                <a:spcPts val="0"/>
              </a:spcAft>
              <a:buClrTx/>
              <a:buSzTx/>
              <a:buFontTx/>
              <a:buNone/>
              <a:tabLst/>
              <a:defRPr/>
            </a:pPr>
            <a:fld id="{86CB4B4D-7CA3-9044-876B-883B54F8677D}" type="slidenum">
              <a:rPr kumimoji="0" sz="1050" b="0" i="0" u="none" strike="noStrike" kern="0" cap="none" spc="0" normalizeH="0" baseline="0" noProof="0">
                <a:ln>
                  <a:noFill/>
                </a:ln>
                <a:solidFill>
                  <a:srgbClr val="00A585"/>
                </a:solidFill>
                <a:effectLst/>
                <a:uLnTx/>
                <a:uFillTx/>
                <a:latin typeface="Open Sans Bold"/>
                <a:sym typeface="Open Sans Bold"/>
              </a:rPr>
              <a:pPr marL="0" marR="0" lvl="0" indent="0" algn="l" defTabSz="438150" rtl="0" eaLnBrk="1" fontAlgn="auto" latinLnBrk="0" hangingPunct="0">
                <a:lnSpc>
                  <a:spcPct val="100000"/>
                </a:lnSpc>
                <a:spcBef>
                  <a:spcPts val="0"/>
                </a:spcBef>
                <a:spcAft>
                  <a:spcPts val="0"/>
                </a:spcAft>
                <a:buClrTx/>
                <a:buSzTx/>
                <a:buFontTx/>
                <a:buNone/>
                <a:tabLst/>
                <a:defRPr/>
              </a:pPr>
              <a:t>14</a:t>
            </a:fld>
            <a:endParaRPr kumimoji="0" sz="1050" b="0" i="0" u="none" strike="noStrike" kern="0" cap="none" spc="0" normalizeH="0" baseline="0" noProof="0" dirty="0">
              <a:ln>
                <a:noFill/>
              </a:ln>
              <a:solidFill>
                <a:srgbClr val="00A585"/>
              </a:solidFill>
              <a:effectLst/>
              <a:uLnTx/>
              <a:uFillTx/>
              <a:latin typeface="Open Sans Bold"/>
              <a:sym typeface="Open Sans Bold"/>
            </a:endParaRPr>
          </a:p>
        </p:txBody>
      </p:sp>
      <p:sp>
        <p:nvSpPr>
          <p:cNvPr id="5" name="Body">
            <a:extLst>
              <a:ext uri="{FF2B5EF4-FFF2-40B4-BE49-F238E27FC236}">
                <a16:creationId xmlns:a16="http://schemas.microsoft.com/office/drawing/2014/main" id="{8C61AD93-4572-4718-ACB1-322DB44955E7}"/>
              </a:ext>
            </a:extLst>
          </p:cNvPr>
          <p:cNvSpPr txBox="1">
            <a:spLocks/>
          </p:cNvSpPr>
          <p:nvPr/>
        </p:nvSpPr>
        <p:spPr>
          <a:xfrm>
            <a:off x="302833" y="2243458"/>
            <a:ext cx="7504683" cy="5266684"/>
          </a:xfrm>
          <a:prstGeom prst="rect">
            <a:avLst/>
          </a:prstGeom>
          <a:ln w="12700">
            <a:miter lim="400000"/>
          </a:ln>
          <a:extLst>
            <a:ext uri="{C572A759-6A51-4108-AA02-DFA0A04FC94B}">
              <ma14:wrappingTextBoxFlag xmlns:ma14="http://schemas.microsoft.com/office/mac/drawingml/2011/main" xmlns="" val="1"/>
            </a:ext>
          </a:extLst>
        </p:spPr>
        <p:txBody>
          <a:bodyPr lIns="38099" tIns="38099" rIns="38099" bIns="38099" numCol="2" anchor="t">
            <a:noAutofit/>
          </a:bodyPr>
          <a:lstStyle>
            <a:lvl1pPr marL="0" marR="0" indent="0" algn="ctr" defTabSz="584200" rtl="0" latinLnBrk="0">
              <a:lnSpc>
                <a:spcPct val="100000"/>
              </a:lnSpc>
              <a:spcBef>
                <a:spcPts val="2000"/>
              </a:spcBef>
              <a:spcAft>
                <a:spcPts val="0"/>
              </a:spcAft>
              <a:buClrTx/>
              <a:buSzTx/>
              <a:buFontTx/>
              <a:buNone/>
              <a:tabLst/>
              <a:defRPr sz="1800" b="0" i="0" u="none" strike="noStrike" cap="none" spc="0" baseline="0">
                <a:ln>
                  <a:noFill/>
                </a:ln>
                <a:solidFill>
                  <a:srgbClr val="676767"/>
                </a:solidFill>
                <a:uFillTx/>
                <a:latin typeface="Open Sans"/>
                <a:ea typeface="Open Sans"/>
                <a:cs typeface="Open Sans"/>
                <a:sym typeface="Open Sans"/>
              </a:defRPr>
            </a:lvl1pPr>
            <a:lvl2pPr marL="0" marR="0" indent="0" algn="ctr" defTabSz="584200" rtl="0" latinLnBrk="0">
              <a:lnSpc>
                <a:spcPct val="100000"/>
              </a:lnSpc>
              <a:spcBef>
                <a:spcPts val="2000"/>
              </a:spcBef>
              <a:spcAft>
                <a:spcPts val="0"/>
              </a:spcAft>
              <a:buClrTx/>
              <a:buSzTx/>
              <a:buFontTx/>
              <a:buNone/>
              <a:tabLst/>
              <a:defRPr sz="1800" b="0" i="0" u="none" strike="noStrike" cap="none" spc="0" baseline="0">
                <a:ln>
                  <a:noFill/>
                </a:ln>
                <a:solidFill>
                  <a:srgbClr val="676767"/>
                </a:solidFill>
                <a:uFillTx/>
                <a:latin typeface="Open Sans"/>
                <a:ea typeface="Open Sans"/>
                <a:cs typeface="Open Sans"/>
                <a:sym typeface="Open Sans"/>
              </a:defRPr>
            </a:lvl2pPr>
            <a:lvl3pPr marL="0" marR="0" indent="0" algn="ctr" defTabSz="584200" rtl="0" latinLnBrk="0">
              <a:lnSpc>
                <a:spcPct val="100000"/>
              </a:lnSpc>
              <a:spcBef>
                <a:spcPts val="2000"/>
              </a:spcBef>
              <a:spcAft>
                <a:spcPts val="0"/>
              </a:spcAft>
              <a:buClrTx/>
              <a:buSzTx/>
              <a:buFontTx/>
              <a:buNone/>
              <a:tabLst/>
              <a:defRPr sz="1800" b="0" i="0" u="none" strike="noStrike" cap="none" spc="0" baseline="0">
                <a:ln>
                  <a:noFill/>
                </a:ln>
                <a:solidFill>
                  <a:srgbClr val="676767"/>
                </a:solidFill>
                <a:uFillTx/>
                <a:latin typeface="Open Sans"/>
                <a:ea typeface="Open Sans"/>
                <a:cs typeface="Open Sans"/>
                <a:sym typeface="Open Sans"/>
              </a:defRPr>
            </a:lvl3pPr>
            <a:lvl4pPr marL="0" marR="0" indent="0" algn="ctr" defTabSz="584200" rtl="0" latinLnBrk="0">
              <a:lnSpc>
                <a:spcPct val="100000"/>
              </a:lnSpc>
              <a:spcBef>
                <a:spcPts val="2000"/>
              </a:spcBef>
              <a:spcAft>
                <a:spcPts val="0"/>
              </a:spcAft>
              <a:buClrTx/>
              <a:buSzTx/>
              <a:buFontTx/>
              <a:buNone/>
              <a:tabLst/>
              <a:defRPr sz="1800" b="0" i="0" u="none" strike="noStrike" cap="none" spc="0" baseline="0">
                <a:ln>
                  <a:noFill/>
                </a:ln>
                <a:solidFill>
                  <a:srgbClr val="676767"/>
                </a:solidFill>
                <a:uFillTx/>
                <a:latin typeface="Open Sans"/>
                <a:ea typeface="Open Sans"/>
                <a:cs typeface="Open Sans"/>
                <a:sym typeface="Open Sans"/>
              </a:defRPr>
            </a:lvl4pPr>
            <a:lvl5pPr marL="0" marR="0" indent="0" algn="ctr" defTabSz="584200" rtl="0" latinLnBrk="0">
              <a:lnSpc>
                <a:spcPct val="100000"/>
              </a:lnSpc>
              <a:spcBef>
                <a:spcPts val="2000"/>
              </a:spcBef>
              <a:spcAft>
                <a:spcPts val="0"/>
              </a:spcAft>
              <a:buClrTx/>
              <a:buSzTx/>
              <a:buFontTx/>
              <a:buNone/>
              <a:tabLst/>
              <a:defRPr sz="1800" b="0" i="0" u="none" strike="noStrike" cap="none" spc="0" baseline="0">
                <a:ln>
                  <a:noFill/>
                </a:ln>
                <a:solidFill>
                  <a:srgbClr val="676767"/>
                </a:solidFill>
                <a:uFillTx/>
                <a:latin typeface="Open Sans"/>
                <a:ea typeface="Open Sans"/>
                <a:cs typeface="Open Sans"/>
                <a:sym typeface="Open Sans"/>
              </a:defRPr>
            </a:lvl5pPr>
            <a:lvl6pPr marL="2444750" marR="0" indent="-222250" algn="ctr" defTabSz="584200"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6pPr>
            <a:lvl7pPr marL="2889250" marR="0" indent="-222250" algn="ctr" defTabSz="584200"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7pPr>
            <a:lvl8pPr marL="3333750" marR="0" indent="-222250" algn="ctr" defTabSz="584200"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8pPr>
            <a:lvl9pPr marL="3778250" marR="0" indent="-222250" algn="ctr" defTabSz="584200" rtl="0" latinLnBrk="0">
              <a:lnSpc>
                <a:spcPct val="100000"/>
              </a:lnSpc>
              <a:spcBef>
                <a:spcPts val="2000"/>
              </a:spcBef>
              <a:spcAft>
                <a:spcPts val="0"/>
              </a:spcAft>
              <a:buClrTx/>
              <a:buSzPct val="75000"/>
              <a:buFontTx/>
              <a:buChar char="•"/>
              <a:tabLst/>
              <a:defRPr sz="1800" b="0" i="0" u="none" strike="noStrike" cap="none" spc="0" baseline="0">
                <a:ln>
                  <a:noFill/>
                </a:ln>
                <a:solidFill>
                  <a:srgbClr val="676767"/>
                </a:solidFill>
                <a:uFillTx/>
                <a:latin typeface="Open Sans"/>
                <a:ea typeface="Open Sans"/>
                <a:cs typeface="Open Sans"/>
                <a:sym typeface="Open Sans"/>
              </a:defRPr>
            </a:lvl9pPr>
          </a:lstStyle>
          <a:p>
            <a:pPr marL="948929" marR="0" lvl="0" indent="-514350" algn="l" defTabSz="707231" rtl="0" eaLnBrk="1" fontAlgn="auto" latinLnBrk="0" hangingPunct="1">
              <a:lnSpc>
                <a:spcPct val="100000"/>
              </a:lnSpc>
              <a:spcBef>
                <a:spcPts val="1500"/>
              </a:spcBef>
              <a:spcAft>
                <a:spcPts val="0"/>
              </a:spcAft>
              <a:buClrTx/>
              <a:buSzTx/>
              <a:buFont typeface="+mj-lt"/>
              <a:buAutoNum type="arabicPeriod"/>
              <a:tabLst/>
              <a:defRPr/>
            </a:pPr>
            <a:r>
              <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rPr>
              <a:t>What is Sphere?</a:t>
            </a:r>
          </a:p>
          <a:p>
            <a:pPr marL="640556" marR="0" lvl="0" indent="-557213" algn="l" defTabSz="438150" rtl="0" eaLnBrk="1" fontAlgn="auto" latinLnBrk="0" hangingPunct="1">
              <a:lnSpc>
                <a:spcPct val="100000"/>
              </a:lnSpc>
              <a:spcBef>
                <a:spcPts val="1500"/>
              </a:spcBef>
              <a:spcAft>
                <a:spcPts val="0"/>
              </a:spcAft>
              <a:buClrTx/>
              <a:buSzTx/>
              <a:buFont typeface="+mj-lt"/>
              <a:buAutoNum type="arabicPeriod"/>
              <a:tabLst/>
              <a:defRPr/>
            </a:pPr>
            <a:r>
              <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rPr>
              <a:t>The Humanitarian Charter</a:t>
            </a:r>
          </a:p>
          <a:p>
            <a:pPr marL="557213" marR="0" lvl="0" indent="-557213" algn="l" defTabSz="438150" rtl="0" eaLnBrk="1" fontAlgn="auto" latinLnBrk="0" hangingPunct="1">
              <a:lnSpc>
                <a:spcPct val="100000"/>
              </a:lnSpc>
              <a:spcBef>
                <a:spcPts val="1500"/>
              </a:spcBef>
              <a:spcAft>
                <a:spcPts val="0"/>
              </a:spcAft>
              <a:buClrTx/>
              <a:buSzTx/>
              <a:buFont typeface="+mj-lt"/>
              <a:buAutoNum type="arabicPeriod"/>
              <a:tabLst/>
              <a:defRPr/>
            </a:pPr>
            <a:r>
              <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rPr>
              <a:t>Protection Principles</a:t>
            </a:r>
          </a:p>
          <a:p>
            <a:pPr marL="948929" marR="0" lvl="0" indent="-557213" algn="l" defTabSz="438150" rtl="0" eaLnBrk="1" fontAlgn="auto" latinLnBrk="0" hangingPunct="1">
              <a:lnSpc>
                <a:spcPct val="100000"/>
              </a:lnSpc>
              <a:spcBef>
                <a:spcPts val="1500"/>
              </a:spcBef>
              <a:spcAft>
                <a:spcPts val="0"/>
              </a:spcAft>
              <a:buClrTx/>
              <a:buSzTx/>
              <a:buFont typeface="+mj-lt"/>
              <a:buAutoNum type="arabicPeriod"/>
              <a:tabLst/>
              <a:defRPr/>
            </a:pPr>
            <a:r>
              <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rPr>
              <a:t>Core Humanitarian Standard</a:t>
            </a:r>
          </a:p>
          <a:p>
            <a:pPr marL="557213" marR="0" lvl="0" indent="-557213" algn="l" defTabSz="438150" rtl="0" eaLnBrk="1" fontAlgn="auto" latinLnBrk="0" hangingPunct="1">
              <a:lnSpc>
                <a:spcPct val="100000"/>
              </a:lnSpc>
              <a:spcBef>
                <a:spcPts val="1500"/>
              </a:spcBef>
              <a:spcAft>
                <a:spcPts val="0"/>
              </a:spcAft>
              <a:buClrTx/>
              <a:buSzTx/>
              <a:buFont typeface="+mj-lt"/>
              <a:buAutoNum type="arabicPeriod"/>
              <a:tabLst/>
              <a:defRPr/>
            </a:pPr>
            <a:endPar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57213" marR="0" lvl="0" indent="-557213" algn="l" defTabSz="438150" rtl="0" eaLnBrk="1" fontAlgn="auto" latinLnBrk="0" hangingPunct="1">
              <a:lnSpc>
                <a:spcPct val="100000"/>
              </a:lnSpc>
              <a:spcBef>
                <a:spcPts val="1500"/>
              </a:spcBef>
              <a:spcAft>
                <a:spcPts val="0"/>
              </a:spcAft>
              <a:buClrTx/>
              <a:buSzTx/>
              <a:buFont typeface="+mj-lt"/>
              <a:buAutoNum type="arabicPeriod"/>
              <a:tabLst/>
              <a:defRPr/>
            </a:pPr>
            <a:endParaRPr kumimoji="0" lang="en-US" sz="30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2" name="Rectangle 1">
            <a:extLst>
              <a:ext uri="{FF2B5EF4-FFF2-40B4-BE49-F238E27FC236}">
                <a16:creationId xmlns:a16="http://schemas.microsoft.com/office/drawing/2014/main" id="{4901C387-B2ED-4E4E-831A-A928926154A5}"/>
              </a:ext>
            </a:extLst>
          </p:cNvPr>
          <p:cNvSpPr/>
          <p:nvPr/>
        </p:nvSpPr>
        <p:spPr>
          <a:xfrm>
            <a:off x="8959345" y="2685744"/>
            <a:ext cx="4196434" cy="4824398"/>
          </a:xfrm>
          <a:prstGeom prst="rect">
            <a:avLst/>
          </a:prstGeom>
        </p:spPr>
        <p:txBody>
          <a:bodyPr wrap="square">
            <a:spAutoFit/>
          </a:bodyPr>
          <a:lstStyle/>
          <a:p>
            <a:pPr marL="557213" marR="0" lvl="0" indent="-557213" algn="l" defTabSz="438150" rtl="0" eaLnBrk="1" fontAlgn="auto" latinLnBrk="0" hangingPunct="1">
              <a:lnSpc>
                <a:spcPct val="100000"/>
              </a:lnSpc>
              <a:spcBef>
                <a:spcPts val="1500"/>
              </a:spcBef>
              <a:spcAft>
                <a:spcPts val="0"/>
              </a:spcAft>
              <a:buClrTx/>
              <a:buSzTx/>
              <a:buFont typeface="+mj-lt"/>
              <a:buAutoNum type="arabicPeriod" startAt="5"/>
              <a:tabLst/>
              <a:defRPr/>
            </a:pPr>
            <a:r>
              <a:rPr kumimoji="0" lang="en-US" sz="3000" b="0" i="0" u="none" strike="noStrike" kern="0" cap="none" spc="0" normalizeH="0" baseline="0" noProof="0" dirty="0">
                <a:ln>
                  <a:noFill/>
                </a:ln>
                <a:solidFill>
                  <a:srgbClr val="000000"/>
                </a:solidFill>
                <a:effectLst/>
                <a:uLnTx/>
                <a:uFillTx/>
                <a:latin typeface="Open Sans"/>
                <a:ea typeface="Open Sans Regular"/>
                <a:cs typeface="Open Sans Regular"/>
                <a:sym typeface="Open Sans"/>
              </a:rPr>
              <a:t>Water Supply, Sanitation and Hygiene Promotion (WASH)</a:t>
            </a:r>
          </a:p>
          <a:p>
            <a:pPr marL="1028700" marR="0" lvl="0" indent="-557213" algn="l" defTabSz="438150" rtl="0" eaLnBrk="1" fontAlgn="auto" latinLnBrk="0" hangingPunct="1">
              <a:lnSpc>
                <a:spcPct val="100000"/>
              </a:lnSpc>
              <a:spcBef>
                <a:spcPts val="1500"/>
              </a:spcBef>
              <a:spcAft>
                <a:spcPts val="0"/>
              </a:spcAft>
              <a:buClrTx/>
              <a:buSzTx/>
              <a:buFont typeface="+mj-lt"/>
              <a:buAutoNum type="arabicPeriod" startAt="5"/>
              <a:tabLst/>
              <a:defRPr/>
            </a:pPr>
            <a:r>
              <a:rPr kumimoji="0" lang="en-US" sz="3000" b="0" i="0" u="none" strike="noStrike" kern="0" cap="none" spc="0" normalizeH="0" baseline="0" noProof="0" dirty="0">
                <a:ln>
                  <a:noFill/>
                </a:ln>
                <a:solidFill>
                  <a:srgbClr val="000000"/>
                </a:solidFill>
                <a:effectLst/>
                <a:uLnTx/>
                <a:uFillTx/>
                <a:latin typeface="Open Sans"/>
                <a:ea typeface="Open Sans Regular"/>
                <a:cs typeface="Open Sans Regular"/>
                <a:sym typeface="Open Sans"/>
              </a:rPr>
              <a:t>Food Security and Nutrition</a:t>
            </a:r>
          </a:p>
          <a:p>
            <a:pPr marL="902494" marR="0" lvl="0" indent="-557213" algn="l" defTabSz="438150" rtl="0" eaLnBrk="1" fontAlgn="auto" latinLnBrk="0" hangingPunct="1">
              <a:lnSpc>
                <a:spcPct val="100000"/>
              </a:lnSpc>
              <a:spcBef>
                <a:spcPts val="1500"/>
              </a:spcBef>
              <a:spcAft>
                <a:spcPts val="0"/>
              </a:spcAft>
              <a:buClrTx/>
              <a:buSzTx/>
              <a:buFont typeface="+mj-lt"/>
              <a:buAutoNum type="arabicPeriod" startAt="5"/>
              <a:tabLst/>
              <a:defRPr/>
            </a:pPr>
            <a:r>
              <a:rPr kumimoji="0" lang="en-US" sz="3000" b="0" i="0" u="none" strike="noStrike" kern="0" cap="none" spc="0" normalizeH="0" baseline="0" noProof="0" dirty="0">
                <a:ln>
                  <a:noFill/>
                </a:ln>
                <a:solidFill>
                  <a:srgbClr val="000000"/>
                </a:solidFill>
                <a:effectLst/>
                <a:uLnTx/>
                <a:uFillTx/>
                <a:latin typeface="Open Sans"/>
                <a:ea typeface="Open Sans Regular"/>
                <a:cs typeface="Open Sans Regular"/>
                <a:sym typeface="Open Sans"/>
              </a:rPr>
              <a:t>Shelter and Settlement</a:t>
            </a:r>
          </a:p>
          <a:p>
            <a:pPr marL="557213" marR="0" lvl="0" indent="-557213" algn="l" defTabSz="438150" rtl="0" eaLnBrk="1" fontAlgn="auto" latinLnBrk="0" hangingPunct="1">
              <a:lnSpc>
                <a:spcPct val="100000"/>
              </a:lnSpc>
              <a:spcBef>
                <a:spcPts val="1500"/>
              </a:spcBef>
              <a:spcAft>
                <a:spcPts val="0"/>
              </a:spcAft>
              <a:buClrTx/>
              <a:buSzTx/>
              <a:buFont typeface="+mj-lt"/>
              <a:buAutoNum type="arabicPeriod" startAt="5"/>
              <a:tabLst/>
              <a:defRPr/>
            </a:pPr>
            <a:r>
              <a:rPr kumimoji="0" lang="en-US" sz="3000" b="0" i="0" u="none" strike="noStrike" kern="0" cap="none" spc="0" normalizeH="0" baseline="0" noProof="0" dirty="0">
                <a:ln>
                  <a:noFill/>
                </a:ln>
                <a:solidFill>
                  <a:srgbClr val="000000"/>
                </a:solidFill>
                <a:effectLst/>
                <a:uLnTx/>
                <a:uFillTx/>
                <a:latin typeface="Open Sans"/>
                <a:ea typeface="Open Sans Regular"/>
                <a:cs typeface="Open Sans Regular"/>
                <a:sym typeface="Open Sans"/>
              </a:rPr>
              <a:t>Health</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0A07659-3703-49BB-935C-762ED3E5AC10}"/>
              </a:ext>
            </a:extLst>
          </p:cNvPr>
          <p:cNvSpPr txBox="1"/>
          <p:nvPr/>
        </p:nvSpPr>
        <p:spPr>
          <a:xfrm>
            <a:off x="6563537" y="5013584"/>
            <a:ext cx="1909175" cy="907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ctr">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FFFFFF"/>
                </a:solidFill>
                <a:effectLst/>
                <a:uLnTx/>
                <a:uFillTx/>
                <a:latin typeface="Open Sans Regular"/>
                <a:ea typeface="Open Sans Regular"/>
                <a:cs typeface="Open Sans Regular"/>
                <a:sym typeface="Open Sans Regular"/>
              </a:rPr>
              <a:t>TECHNICAL</a:t>
            </a:r>
          </a:p>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FFFFFF"/>
                </a:solidFill>
                <a:effectLst/>
                <a:uLnTx/>
                <a:uFillTx/>
                <a:latin typeface="Open Sans Regular"/>
                <a:ea typeface="Open Sans Regular"/>
                <a:cs typeface="Open Sans Regular"/>
                <a:sym typeface="Open Sans Regular"/>
              </a:rPr>
              <a:t>CHAPTERS</a:t>
            </a:r>
          </a:p>
        </p:txBody>
      </p:sp>
      <p:sp>
        <p:nvSpPr>
          <p:cNvPr id="10" name="Slide Number">
            <a:extLst>
              <a:ext uri="{FF2B5EF4-FFF2-40B4-BE49-F238E27FC236}">
                <a16:creationId xmlns:a16="http://schemas.microsoft.com/office/drawing/2014/main" id="{12DE1491-2265-4255-9A46-DEA4F8DCFF26}"/>
              </a:ext>
            </a:extLst>
          </p:cNvPr>
          <p:cNvSpPr txBox="1">
            <a:spLocks noGrp="1"/>
          </p:cNvSpPr>
          <p:nvPr>
            <p:ph type="sldNum" sz="quarter" idx="10"/>
          </p:nvPr>
        </p:nvSpPr>
        <p:spPr>
          <a:xfrm>
            <a:off x="2092203" y="8060582"/>
            <a:ext cx="246862" cy="264175"/>
          </a:xfrm>
          <a:prstGeom prst="rect">
            <a:avLst/>
          </a:prstGeom>
          <a:extLst>
            <a:ext uri="{C572A759-6A51-4108-AA02-DFA0A04FC94B}">
              <ma14:wrappingTextBoxFlag xmlns="" xmlns:ma14="http://schemas.microsoft.com/office/mac/drawingml/2011/main" val="1"/>
            </a:ext>
          </a:extLst>
        </p:spPr>
        <p:txBody>
          <a:bodyPr/>
          <a:lstStyle/>
          <a:p>
            <a:pPr marL="0" marR="0" lvl="0" indent="0" algn="l" defTabSz="438150" rtl="0" eaLnBrk="1" fontAlgn="auto" latinLnBrk="0" hangingPunct="0">
              <a:lnSpc>
                <a:spcPct val="100000"/>
              </a:lnSpc>
              <a:spcBef>
                <a:spcPts val="0"/>
              </a:spcBef>
              <a:spcAft>
                <a:spcPts val="0"/>
              </a:spcAft>
              <a:buClrTx/>
              <a:buSzTx/>
              <a:buFontTx/>
              <a:buNone/>
              <a:tabLst/>
              <a:defRPr/>
            </a:pPr>
            <a:fld id="{86CB4B4D-7CA3-9044-876B-883B54F8677D}" type="slidenum">
              <a:rPr kumimoji="0" sz="1050" b="0" i="0" u="none" strike="noStrike" kern="0" cap="none" spc="0" normalizeH="0" baseline="0" noProof="0">
                <a:ln>
                  <a:noFill/>
                </a:ln>
                <a:solidFill>
                  <a:srgbClr val="00A585"/>
                </a:solidFill>
                <a:effectLst/>
                <a:uLnTx/>
                <a:uFillTx/>
                <a:latin typeface="Open Sans Bold"/>
                <a:sym typeface="Open Sans Bold"/>
              </a:rPr>
              <a:pPr marL="0" marR="0" lvl="0" indent="0" algn="l" defTabSz="438150" rtl="0" eaLnBrk="1" fontAlgn="auto" latinLnBrk="0" hangingPunct="0">
                <a:lnSpc>
                  <a:spcPct val="100000"/>
                </a:lnSpc>
                <a:spcBef>
                  <a:spcPts val="0"/>
                </a:spcBef>
                <a:spcAft>
                  <a:spcPts val="0"/>
                </a:spcAft>
                <a:buClrTx/>
                <a:buSzTx/>
                <a:buFontTx/>
                <a:buNone/>
                <a:tabLst/>
                <a:defRPr/>
              </a:pPr>
              <a:t>15</a:t>
            </a:fld>
            <a:endParaRPr kumimoji="0" sz="1050" b="0" i="0" u="none" strike="noStrike" kern="0" cap="none" spc="0" normalizeH="0" baseline="0" noProof="0" dirty="0">
              <a:ln>
                <a:noFill/>
              </a:ln>
              <a:solidFill>
                <a:srgbClr val="00A585"/>
              </a:solidFill>
              <a:effectLst/>
              <a:uLnTx/>
              <a:uFillTx/>
              <a:latin typeface="Open Sans Bold"/>
              <a:sym typeface="Open Sans Bold"/>
            </a:endParaRPr>
          </a:p>
        </p:txBody>
      </p:sp>
      <p:pic>
        <p:nvPicPr>
          <p:cNvPr id="7" name="Content Placeholder 6">
            <a:extLst>
              <a:ext uri="{FF2B5EF4-FFF2-40B4-BE49-F238E27FC236}">
                <a16:creationId xmlns:a16="http://schemas.microsoft.com/office/drawing/2014/main" id="{2698B9D0-C63F-F84E-14CF-D05094F361A4}"/>
              </a:ext>
            </a:extLst>
          </p:cNvPr>
          <p:cNvPicPr>
            <a:picLocks noChangeAspect="1"/>
          </p:cNvPicPr>
          <p:nvPr/>
        </p:nvPicPr>
        <p:blipFill>
          <a:blip r:embed="rId3"/>
          <a:stretch>
            <a:fillRect/>
          </a:stretch>
        </p:blipFill>
        <p:spPr>
          <a:xfrm>
            <a:off x="3609475" y="272232"/>
            <a:ext cx="8511288" cy="9241219"/>
          </a:xfrm>
          <a:prstGeom prst="rect">
            <a:avLst/>
          </a:prstGeom>
        </p:spPr>
      </p:pic>
    </p:spTree>
    <p:extLst>
      <p:ext uri="{BB962C8B-B14F-4D97-AF65-F5344CB8AC3E}">
        <p14:creationId xmlns:p14="http://schemas.microsoft.com/office/powerpoint/2010/main" val="33249143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p:cNvSpPr txBox="1">
            <a:spLocks noGrp="1"/>
          </p:cNvSpPr>
          <p:nvPr>
            <p:ph type="title"/>
          </p:nvPr>
        </p:nvSpPr>
        <p:spPr>
          <a:xfrm>
            <a:off x="294333" y="1278659"/>
            <a:ext cx="12521638" cy="847699"/>
          </a:xfrm>
          <a:prstGeom prst="rect">
            <a:avLst/>
          </a:prstGeom>
        </p:spPr>
        <p:txBody>
          <a:bodyPr>
            <a:normAutofit/>
          </a:bodyPr>
          <a:lstStyle/>
          <a:p>
            <a:pPr algn="l"/>
            <a:r>
              <a:rPr lang="en-GB" noProof="0" dirty="0">
                <a:solidFill>
                  <a:srgbClr val="000000"/>
                </a:solidFill>
              </a:rPr>
              <a:t>The Humanitarian Charter</a:t>
            </a:r>
            <a:endParaRPr lang="en-GB" b="0" noProof="0" dirty="0">
              <a:solidFill>
                <a:srgbClr val="000000"/>
              </a:solidFill>
            </a:endParaRPr>
          </a:p>
        </p:txBody>
      </p:sp>
      <p:sp>
        <p:nvSpPr>
          <p:cNvPr id="122" name="Body"/>
          <p:cNvSpPr txBox="1">
            <a:spLocks noGrp="1"/>
          </p:cNvSpPr>
          <p:nvPr>
            <p:ph type="body" sz="half" idx="1"/>
          </p:nvPr>
        </p:nvSpPr>
        <p:spPr>
          <a:xfrm>
            <a:off x="563222" y="2339418"/>
            <a:ext cx="7424245" cy="5709439"/>
          </a:xfrm>
          <a:prstGeom prst="rect">
            <a:avLst/>
          </a:prstGeom>
        </p:spPr>
        <p:txBody>
          <a:bodyPr>
            <a:normAutofit/>
          </a:bodyPr>
          <a:lstStyle/>
          <a:p>
            <a:pPr marL="428625" indent="-428625" algn="l">
              <a:buFont typeface="Arial" panose="020B0604020202020204" pitchFamily="34" charset="0"/>
              <a:buChar char="•"/>
            </a:pPr>
            <a:r>
              <a:rPr lang="en-GB" sz="3000" dirty="0" err="1"/>
              <a:t>i</a:t>
            </a:r>
            <a:r>
              <a:rPr lang="en-GB" sz="3000" dirty="0"/>
              <a:t>s the cornerstone of the Sphere approach;</a:t>
            </a:r>
          </a:p>
          <a:p>
            <a:pPr marL="428625" indent="-428625" algn="l">
              <a:buFont typeface="Arial" panose="020B0604020202020204" pitchFamily="34" charset="0"/>
              <a:buChar char="•"/>
            </a:pPr>
            <a:r>
              <a:rPr lang="en-GB" sz="3000" dirty="0"/>
              <a:t>recognises that people have a </a:t>
            </a:r>
            <a:r>
              <a:rPr lang="en-GB" sz="3000" b="1" dirty="0"/>
              <a:t>right to protection and assistance with dignity; and</a:t>
            </a:r>
          </a:p>
          <a:p>
            <a:pPr marL="428625" indent="-428625" algn="l">
              <a:buFont typeface="Arial" panose="020B0604020202020204" pitchFamily="34" charset="0"/>
              <a:buChar char="•"/>
            </a:pPr>
            <a:r>
              <a:rPr lang="en-GB" sz="3000" dirty="0"/>
              <a:t>provides the ethical and legal foundation for the Protection Principles, the Core Humanitarian Standard, and the Sphere Minimum Standards.</a:t>
            </a:r>
          </a:p>
          <a:p>
            <a:pPr algn="l"/>
            <a:endParaRPr lang="en-GB" sz="3000" dirty="0"/>
          </a:p>
        </p:txBody>
      </p:sp>
      <p:sp>
        <p:nvSpPr>
          <p:cNvPr id="7" name="Slide Number">
            <a:extLst>
              <a:ext uri="{FF2B5EF4-FFF2-40B4-BE49-F238E27FC236}">
                <a16:creationId xmlns:a16="http://schemas.microsoft.com/office/drawing/2014/main" id="{9ECA3CD3-7979-47E9-BF8F-59ADBE14570E}"/>
              </a:ext>
            </a:extLst>
          </p:cNvPr>
          <p:cNvSpPr txBox="1">
            <a:spLocks noGrp="1"/>
          </p:cNvSpPr>
          <p:nvPr>
            <p:ph type="sldNum" sz="quarter" idx="10"/>
          </p:nvPr>
        </p:nvSpPr>
        <p:spPr>
          <a:xfrm>
            <a:off x="2092203" y="8060582"/>
            <a:ext cx="246862" cy="264175"/>
          </a:xfrm>
          <a:prstGeom prst="rect">
            <a:avLst/>
          </a:prstGeom>
          <a:extLst>
            <a:ext uri="{C572A759-6A51-4108-AA02-DFA0A04FC94B}">
              <ma14:wrappingTextBoxFlag xmlns:ma14="http://schemas.microsoft.com/office/mac/drawingml/2011/main" xmlns="" val="1"/>
            </a:ext>
          </a:extLst>
        </p:spPr>
        <p:txBody>
          <a:bodyPr/>
          <a:lstStyle/>
          <a:p>
            <a:pPr marL="0" marR="0" lvl="0" indent="0" algn="l" defTabSz="438150" rtl="0" eaLnBrk="1" fontAlgn="auto" latinLnBrk="0" hangingPunct="0">
              <a:lnSpc>
                <a:spcPct val="100000"/>
              </a:lnSpc>
              <a:spcBef>
                <a:spcPts val="0"/>
              </a:spcBef>
              <a:spcAft>
                <a:spcPts val="0"/>
              </a:spcAft>
              <a:buClrTx/>
              <a:buSzTx/>
              <a:buFontTx/>
              <a:buNone/>
              <a:tabLst/>
              <a:defRPr/>
            </a:pPr>
            <a:fld id="{86CB4B4D-7CA3-9044-876B-883B54F8677D}" type="slidenum">
              <a:rPr kumimoji="0" sz="1050" b="0" i="0" u="none" strike="noStrike" kern="0" cap="none" spc="0" normalizeH="0" baseline="0" noProof="0">
                <a:ln>
                  <a:noFill/>
                </a:ln>
                <a:solidFill>
                  <a:srgbClr val="00A585"/>
                </a:solidFill>
                <a:effectLst/>
                <a:uLnTx/>
                <a:uFillTx/>
                <a:latin typeface="Open Sans Bold"/>
                <a:sym typeface="Open Sans Bold"/>
              </a:rPr>
              <a:pPr marL="0" marR="0" lvl="0" indent="0" algn="l" defTabSz="438150" rtl="0" eaLnBrk="1" fontAlgn="auto" latinLnBrk="0" hangingPunct="0">
                <a:lnSpc>
                  <a:spcPct val="100000"/>
                </a:lnSpc>
                <a:spcBef>
                  <a:spcPts val="0"/>
                </a:spcBef>
                <a:spcAft>
                  <a:spcPts val="0"/>
                </a:spcAft>
                <a:buClrTx/>
                <a:buSzTx/>
                <a:buFontTx/>
                <a:buNone/>
                <a:tabLst/>
                <a:defRPr/>
              </a:pPr>
              <a:t>16</a:t>
            </a:fld>
            <a:endParaRPr kumimoji="0" sz="1050" b="0" i="0" u="none" strike="noStrike" kern="0" cap="none" spc="0" normalizeH="0" baseline="0" noProof="0" dirty="0">
              <a:ln>
                <a:noFill/>
              </a:ln>
              <a:solidFill>
                <a:srgbClr val="00A585"/>
              </a:solidFill>
              <a:effectLst/>
              <a:uLnTx/>
              <a:uFillTx/>
              <a:latin typeface="Open Sans Bold"/>
              <a:sym typeface="Open Sans Bold"/>
            </a:endParaRPr>
          </a:p>
        </p:txBody>
      </p:sp>
      <p:pic>
        <p:nvPicPr>
          <p:cNvPr id="2" name="Picture 1">
            <a:extLst>
              <a:ext uri="{FF2B5EF4-FFF2-40B4-BE49-F238E27FC236}">
                <a16:creationId xmlns:a16="http://schemas.microsoft.com/office/drawing/2014/main" id="{BCAD69A2-426B-4785-A07B-79134DA3AF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3804" y="2656423"/>
            <a:ext cx="3816191" cy="3841304"/>
          </a:xfrm>
          <a:prstGeom prst="ellipse">
            <a:avLst/>
          </a:prstGeom>
        </p:spPr>
      </p:pic>
      <p:sp>
        <p:nvSpPr>
          <p:cNvPr id="3" name="Rectangle 2">
            <a:extLst>
              <a:ext uri="{FF2B5EF4-FFF2-40B4-BE49-F238E27FC236}">
                <a16:creationId xmlns:a16="http://schemas.microsoft.com/office/drawing/2014/main" id="{A9C6CC39-BED1-443C-BC3D-D800BAD6D118}"/>
              </a:ext>
            </a:extLst>
          </p:cNvPr>
          <p:cNvSpPr/>
          <p:nvPr/>
        </p:nvSpPr>
        <p:spPr>
          <a:xfrm>
            <a:off x="9058880" y="6631107"/>
            <a:ext cx="3156634" cy="553998"/>
          </a:xfrm>
          <a:prstGeom prst="rect">
            <a:avLst/>
          </a:prstGeom>
        </p:spPr>
        <p:txBody>
          <a:bodyPr wrap="none">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Open Sans Regular"/>
                <a:ea typeface="Open Sans Regular"/>
                <a:cs typeface="Open Sans Regular"/>
                <a:sym typeface="Open Sans Regular"/>
              </a:rPr>
              <a:t>See pages 27–32</a:t>
            </a:r>
          </a:p>
        </p:txBody>
      </p:sp>
    </p:spTree>
    <p:extLst>
      <p:ext uri="{BB962C8B-B14F-4D97-AF65-F5344CB8AC3E}">
        <p14:creationId xmlns:p14="http://schemas.microsoft.com/office/powerpoint/2010/main" val="12146037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p:cNvSpPr txBox="1">
            <a:spLocks noGrp="1"/>
          </p:cNvSpPr>
          <p:nvPr>
            <p:ph type="title"/>
          </p:nvPr>
        </p:nvSpPr>
        <p:spPr>
          <a:xfrm>
            <a:off x="297805" y="1288025"/>
            <a:ext cx="11801801" cy="847699"/>
          </a:xfrm>
          <a:prstGeom prst="rect">
            <a:avLst/>
          </a:prstGeom>
        </p:spPr>
        <p:txBody>
          <a:bodyPr>
            <a:normAutofit/>
          </a:bodyPr>
          <a:lstStyle/>
          <a:p>
            <a:pPr algn="l"/>
            <a:r>
              <a:rPr lang="en-GB" noProof="0" dirty="0">
                <a:solidFill>
                  <a:srgbClr val="000000"/>
                </a:solidFill>
              </a:rPr>
              <a:t>Protection Principles</a:t>
            </a:r>
            <a:endParaRPr lang="en-GB" b="0" noProof="0" dirty="0">
              <a:solidFill>
                <a:srgbClr val="000000"/>
              </a:solidFill>
            </a:endParaRPr>
          </a:p>
        </p:txBody>
      </p:sp>
      <p:sp>
        <p:nvSpPr>
          <p:cNvPr id="122" name="Body"/>
          <p:cNvSpPr txBox="1">
            <a:spLocks noGrp="1"/>
          </p:cNvSpPr>
          <p:nvPr>
            <p:ph type="body" sz="half" idx="1"/>
          </p:nvPr>
        </p:nvSpPr>
        <p:spPr>
          <a:xfrm>
            <a:off x="473645" y="2371973"/>
            <a:ext cx="8613684" cy="5392406"/>
          </a:xfrm>
          <a:prstGeom prst="rect">
            <a:avLst/>
          </a:prstGeom>
        </p:spPr>
        <p:txBody>
          <a:bodyPr>
            <a:normAutofit fontScale="92500" lnSpcReduction="20000"/>
          </a:bodyPr>
          <a:lstStyle/>
          <a:p>
            <a:pPr algn="l"/>
            <a:r>
              <a:rPr lang="en-GB" sz="3200" dirty="0"/>
              <a:t>A practical translation of the Humanitarian Charter into four principles to guide humanitarian response:</a:t>
            </a:r>
          </a:p>
          <a:p>
            <a:pPr marL="557213" indent="-557213" algn="l">
              <a:buFont typeface="+mj-lt"/>
              <a:buAutoNum type="arabicPeriod"/>
            </a:pPr>
            <a:r>
              <a:rPr lang="en-GB" sz="3200" b="1" dirty="0"/>
              <a:t>Enhance</a:t>
            </a:r>
            <a:r>
              <a:rPr lang="en-GB" sz="3200" dirty="0"/>
              <a:t> people’s safety, dignity, and rights and avoid exposing them to further harm.</a:t>
            </a:r>
          </a:p>
          <a:p>
            <a:pPr marL="557213" indent="-557213" algn="l">
              <a:buFont typeface="+mj-lt"/>
              <a:buAutoNum type="arabicPeriod"/>
            </a:pPr>
            <a:r>
              <a:rPr lang="en-GB" sz="3200" b="1" dirty="0"/>
              <a:t>Ensure</a:t>
            </a:r>
            <a:r>
              <a:rPr lang="en-GB" sz="3200" dirty="0"/>
              <a:t> people’s access to impartial assistance, according to need and without discrimination.</a:t>
            </a:r>
          </a:p>
          <a:p>
            <a:pPr marL="557213" indent="-557213" algn="l">
              <a:buFont typeface="+mj-lt"/>
              <a:buAutoNum type="arabicPeriod"/>
            </a:pPr>
            <a:r>
              <a:rPr lang="en-GB" sz="3200" b="1" dirty="0"/>
              <a:t>Assist</a:t>
            </a:r>
            <a:r>
              <a:rPr lang="en-GB" sz="3200" dirty="0"/>
              <a:t> people to recover from the physical and psychological effects of …</a:t>
            </a:r>
          </a:p>
          <a:p>
            <a:pPr marL="557213" indent="-557213" algn="l">
              <a:buFont typeface="+mj-lt"/>
              <a:buAutoNum type="arabicPeriod"/>
            </a:pPr>
            <a:r>
              <a:rPr lang="en-GB" sz="3200" b="1" dirty="0"/>
              <a:t>Help</a:t>
            </a:r>
            <a:r>
              <a:rPr lang="en-GB" sz="3200" dirty="0"/>
              <a:t> people to claim their rights.</a:t>
            </a:r>
          </a:p>
          <a:p>
            <a:pPr algn="l"/>
            <a:endParaRPr lang="en-GB" sz="3000" dirty="0"/>
          </a:p>
          <a:p>
            <a:pPr algn="l"/>
            <a:endParaRPr lang="en-GB" sz="3000" dirty="0"/>
          </a:p>
        </p:txBody>
      </p:sp>
      <p:sp>
        <p:nvSpPr>
          <p:cNvPr id="123" name="Slide Number"/>
          <p:cNvSpPr txBox="1">
            <a:spLocks noGrp="1"/>
          </p:cNvSpPr>
          <p:nvPr>
            <p:ph type="sldNum" sz="quarter" idx="10"/>
          </p:nvPr>
        </p:nvSpPr>
        <p:spPr>
          <a:xfrm>
            <a:off x="2090927" y="8058569"/>
            <a:ext cx="246862" cy="264175"/>
          </a:xfrm>
          <a:prstGeom prst="rect">
            <a:avLst/>
          </a:prstGeom>
          <a:extLst>
            <a:ext uri="{C572A759-6A51-4108-AA02-DFA0A04FC94B}">
              <ma14:wrappingTextBoxFlag xmlns:ma14="http://schemas.microsoft.com/office/mac/drawingml/2011/main" xmlns="" val="1"/>
            </a:ext>
          </a:extLst>
        </p:spPr>
        <p:txBody>
          <a:bodyPr/>
          <a:lstStyle/>
          <a:p>
            <a:pPr marL="0" marR="0" lvl="0" indent="0" algn="l" defTabSz="438150" rtl="0" eaLnBrk="1" fontAlgn="auto" latinLnBrk="0" hangingPunct="0">
              <a:lnSpc>
                <a:spcPct val="100000"/>
              </a:lnSpc>
              <a:spcBef>
                <a:spcPts val="0"/>
              </a:spcBef>
              <a:spcAft>
                <a:spcPts val="0"/>
              </a:spcAft>
              <a:buClrTx/>
              <a:buSzTx/>
              <a:buFontTx/>
              <a:buNone/>
              <a:tabLst/>
              <a:defRPr/>
            </a:pPr>
            <a:fld id="{86CB4B4D-7CA3-9044-876B-883B54F8677D}" type="slidenum">
              <a:rPr kumimoji="0" sz="1050" b="0" i="0" u="none" strike="noStrike" kern="0" cap="none" spc="0" normalizeH="0" baseline="0" noProof="0">
                <a:ln>
                  <a:noFill/>
                </a:ln>
                <a:solidFill>
                  <a:srgbClr val="00A585"/>
                </a:solidFill>
                <a:effectLst/>
                <a:uLnTx/>
                <a:uFillTx/>
                <a:latin typeface="Open Sans Bold"/>
                <a:sym typeface="Open Sans Bold"/>
              </a:rPr>
              <a:pPr marL="0" marR="0" lvl="0" indent="0" algn="l" defTabSz="438150" rtl="0" eaLnBrk="1" fontAlgn="auto" latinLnBrk="0" hangingPunct="0">
                <a:lnSpc>
                  <a:spcPct val="100000"/>
                </a:lnSpc>
                <a:spcBef>
                  <a:spcPts val="0"/>
                </a:spcBef>
                <a:spcAft>
                  <a:spcPts val="0"/>
                </a:spcAft>
                <a:buClrTx/>
                <a:buSzTx/>
                <a:buFontTx/>
                <a:buNone/>
                <a:tabLst/>
                <a:defRPr/>
              </a:pPr>
              <a:t>17</a:t>
            </a:fld>
            <a:endParaRPr kumimoji="0" sz="1050" b="0" i="0" u="none" strike="noStrike" kern="0" cap="none" spc="0" normalizeH="0" baseline="0" noProof="0" dirty="0">
              <a:ln>
                <a:noFill/>
              </a:ln>
              <a:solidFill>
                <a:srgbClr val="00A585"/>
              </a:solidFill>
              <a:effectLst/>
              <a:uLnTx/>
              <a:uFillTx/>
              <a:latin typeface="Open Sans Bold"/>
              <a:sym typeface="Open Sans Bold"/>
            </a:endParaRPr>
          </a:p>
        </p:txBody>
      </p:sp>
      <p:pic>
        <p:nvPicPr>
          <p:cNvPr id="2" name="Picture 1">
            <a:extLst>
              <a:ext uri="{FF2B5EF4-FFF2-40B4-BE49-F238E27FC236}">
                <a16:creationId xmlns:a16="http://schemas.microsoft.com/office/drawing/2014/main" id="{CB11E1D6-DCC4-4B84-95ED-CCCBA37B19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65883" y="2481698"/>
            <a:ext cx="3576036" cy="3561249"/>
          </a:xfrm>
          <a:prstGeom prst="ellipse">
            <a:avLst/>
          </a:prstGeom>
        </p:spPr>
      </p:pic>
      <p:sp>
        <p:nvSpPr>
          <p:cNvPr id="3" name="Rectangle 2">
            <a:extLst>
              <a:ext uri="{FF2B5EF4-FFF2-40B4-BE49-F238E27FC236}">
                <a16:creationId xmlns:a16="http://schemas.microsoft.com/office/drawing/2014/main" id="{290AB35C-BC39-4DE5-B7DC-99A3AB0073AC}"/>
              </a:ext>
            </a:extLst>
          </p:cNvPr>
          <p:cNvSpPr/>
          <p:nvPr/>
        </p:nvSpPr>
        <p:spPr>
          <a:xfrm>
            <a:off x="9375583" y="6195496"/>
            <a:ext cx="3156634" cy="553998"/>
          </a:xfrm>
          <a:prstGeom prst="rect">
            <a:avLst/>
          </a:prstGeom>
        </p:spPr>
        <p:txBody>
          <a:bodyPr wrap="none">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Open Sans Regular"/>
                <a:ea typeface="Open Sans Regular"/>
                <a:cs typeface="Open Sans Regular"/>
                <a:sym typeface="Open Sans Regular"/>
              </a:rPr>
              <a:t>See pages 33–47</a:t>
            </a:r>
          </a:p>
        </p:txBody>
      </p:sp>
    </p:spTree>
    <p:extLst>
      <p:ext uri="{BB962C8B-B14F-4D97-AF65-F5344CB8AC3E}">
        <p14:creationId xmlns:p14="http://schemas.microsoft.com/office/powerpoint/2010/main" val="18971283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p:cNvSpPr txBox="1">
            <a:spLocks noGrp="1"/>
          </p:cNvSpPr>
          <p:nvPr>
            <p:ph type="title"/>
          </p:nvPr>
        </p:nvSpPr>
        <p:spPr>
          <a:xfrm>
            <a:off x="289740" y="1284363"/>
            <a:ext cx="8668442" cy="847699"/>
          </a:xfrm>
          <a:prstGeom prst="rect">
            <a:avLst/>
          </a:prstGeom>
        </p:spPr>
        <p:txBody>
          <a:bodyPr>
            <a:normAutofit fontScale="90000"/>
          </a:bodyPr>
          <a:lstStyle/>
          <a:p>
            <a:pPr algn="l"/>
            <a:r>
              <a:rPr lang="en-GB" noProof="0" dirty="0">
                <a:solidFill>
                  <a:srgbClr val="000000"/>
                </a:solidFill>
              </a:rPr>
              <a:t>The Core Humanitarian Standard on Quality and Accountability (CHS)…</a:t>
            </a:r>
            <a:endParaRPr lang="en-GB" b="0" noProof="0" dirty="0">
              <a:solidFill>
                <a:srgbClr val="000000"/>
              </a:solidFill>
            </a:endParaRPr>
          </a:p>
        </p:txBody>
      </p:sp>
      <p:sp>
        <p:nvSpPr>
          <p:cNvPr id="122" name="Body"/>
          <p:cNvSpPr txBox="1">
            <a:spLocks noGrp="1"/>
          </p:cNvSpPr>
          <p:nvPr>
            <p:ph type="body" sz="half" idx="1"/>
          </p:nvPr>
        </p:nvSpPr>
        <p:spPr>
          <a:xfrm>
            <a:off x="563221" y="4098341"/>
            <a:ext cx="7424245" cy="4851312"/>
          </a:xfrm>
          <a:prstGeom prst="rect">
            <a:avLst/>
          </a:prstGeom>
        </p:spPr>
        <p:txBody>
          <a:bodyPr>
            <a:normAutofit/>
          </a:bodyPr>
          <a:lstStyle/>
          <a:p>
            <a:pPr marL="428625" indent="-428625" algn="l">
              <a:buFont typeface="Arial" panose="020B0604020202020204" pitchFamily="34" charset="0"/>
              <a:buChar char="•"/>
            </a:pPr>
            <a:r>
              <a:rPr lang="en-GB" sz="3000" dirty="0"/>
              <a:t>describes essential organisational responsibilities for quality and accountability in humanitarian response.</a:t>
            </a:r>
          </a:p>
        </p:txBody>
      </p:sp>
      <p:sp>
        <p:nvSpPr>
          <p:cNvPr id="7" name="Slide Number">
            <a:extLst>
              <a:ext uri="{FF2B5EF4-FFF2-40B4-BE49-F238E27FC236}">
                <a16:creationId xmlns:a16="http://schemas.microsoft.com/office/drawing/2014/main" id="{696278C8-6730-4359-9B1E-C3D68C77208E}"/>
              </a:ext>
            </a:extLst>
          </p:cNvPr>
          <p:cNvSpPr txBox="1">
            <a:spLocks noGrp="1"/>
          </p:cNvSpPr>
          <p:nvPr>
            <p:ph type="sldNum" sz="quarter" idx="10"/>
          </p:nvPr>
        </p:nvSpPr>
        <p:spPr>
          <a:xfrm>
            <a:off x="2092203" y="8060582"/>
            <a:ext cx="246862" cy="264175"/>
          </a:xfrm>
          <a:prstGeom prst="rect">
            <a:avLst/>
          </a:prstGeom>
          <a:extLst>
            <a:ext uri="{C572A759-6A51-4108-AA02-DFA0A04FC94B}">
              <ma14:wrappingTextBoxFlag xmlns:ma14="http://schemas.microsoft.com/office/mac/drawingml/2011/main" xmlns="" val="1"/>
            </a:ext>
          </a:extLst>
        </p:spPr>
        <p:txBody>
          <a:bodyPr/>
          <a:lstStyle/>
          <a:p>
            <a:pPr marL="0" marR="0" lvl="0" indent="0" algn="l" defTabSz="438150" rtl="0" eaLnBrk="1" fontAlgn="auto" latinLnBrk="0" hangingPunct="0">
              <a:lnSpc>
                <a:spcPct val="100000"/>
              </a:lnSpc>
              <a:spcBef>
                <a:spcPts val="0"/>
              </a:spcBef>
              <a:spcAft>
                <a:spcPts val="0"/>
              </a:spcAft>
              <a:buClrTx/>
              <a:buSzTx/>
              <a:buFontTx/>
              <a:buNone/>
              <a:tabLst/>
              <a:defRPr/>
            </a:pPr>
            <a:fld id="{86CB4B4D-7CA3-9044-876B-883B54F8677D}" type="slidenum">
              <a:rPr kumimoji="0" sz="1050" b="0" i="0" u="none" strike="noStrike" kern="0" cap="none" spc="0" normalizeH="0" baseline="0" noProof="0">
                <a:ln>
                  <a:noFill/>
                </a:ln>
                <a:solidFill>
                  <a:srgbClr val="00A585"/>
                </a:solidFill>
                <a:effectLst/>
                <a:uLnTx/>
                <a:uFillTx/>
                <a:latin typeface="Open Sans Bold"/>
                <a:sym typeface="Open Sans Bold"/>
              </a:rPr>
              <a:pPr marL="0" marR="0" lvl="0" indent="0" algn="l" defTabSz="438150" rtl="0" eaLnBrk="1" fontAlgn="auto" latinLnBrk="0" hangingPunct="0">
                <a:lnSpc>
                  <a:spcPct val="100000"/>
                </a:lnSpc>
                <a:spcBef>
                  <a:spcPts val="0"/>
                </a:spcBef>
                <a:spcAft>
                  <a:spcPts val="0"/>
                </a:spcAft>
                <a:buClrTx/>
                <a:buSzTx/>
                <a:buFontTx/>
                <a:buNone/>
                <a:tabLst/>
                <a:defRPr/>
              </a:pPr>
              <a:t>18</a:t>
            </a:fld>
            <a:endParaRPr kumimoji="0" sz="1050" b="0" i="0" u="none" strike="noStrike" kern="0" cap="none" spc="0" normalizeH="0" baseline="0" noProof="0" dirty="0">
              <a:ln>
                <a:noFill/>
              </a:ln>
              <a:solidFill>
                <a:srgbClr val="00A585"/>
              </a:solidFill>
              <a:effectLst/>
              <a:uLnTx/>
              <a:uFillTx/>
              <a:latin typeface="Open Sans Bold"/>
              <a:sym typeface="Open Sans Bold"/>
            </a:endParaRPr>
          </a:p>
        </p:txBody>
      </p:sp>
      <p:sp>
        <p:nvSpPr>
          <p:cNvPr id="3" name="Rectangle 2">
            <a:extLst>
              <a:ext uri="{FF2B5EF4-FFF2-40B4-BE49-F238E27FC236}">
                <a16:creationId xmlns:a16="http://schemas.microsoft.com/office/drawing/2014/main" id="{A9C6CC39-BED1-443C-BC3D-D800BAD6D118}"/>
              </a:ext>
            </a:extLst>
          </p:cNvPr>
          <p:cNvSpPr/>
          <p:nvPr/>
        </p:nvSpPr>
        <p:spPr>
          <a:xfrm>
            <a:off x="8839941" y="6958862"/>
            <a:ext cx="3156634" cy="553998"/>
          </a:xfrm>
          <a:prstGeom prst="rect">
            <a:avLst/>
          </a:prstGeom>
        </p:spPr>
        <p:txBody>
          <a:bodyPr wrap="none">
            <a:spAutoFit/>
          </a:bodyPr>
          <a:lstStyle/>
          <a:p>
            <a:pPr marL="0" marR="0" lvl="0" indent="0" algn="ctr" defTabSz="43815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Open Sans Regular"/>
                <a:ea typeface="Open Sans Regular"/>
                <a:cs typeface="Open Sans Regular"/>
                <a:sym typeface="Open Sans Regular"/>
              </a:rPr>
              <a:t>See pages 49–88</a:t>
            </a:r>
          </a:p>
        </p:txBody>
      </p:sp>
      <p:pic>
        <p:nvPicPr>
          <p:cNvPr id="4" name="Picture 3">
            <a:extLst>
              <a:ext uri="{FF2B5EF4-FFF2-40B4-BE49-F238E27FC236}">
                <a16:creationId xmlns:a16="http://schemas.microsoft.com/office/drawing/2014/main" id="{D838A7EC-12BC-433A-82AF-4462AF4516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4936" y="2132062"/>
            <a:ext cx="4046643" cy="4162520"/>
          </a:xfrm>
          <a:prstGeom prst="ellipse">
            <a:avLst/>
          </a:prstGeom>
        </p:spPr>
      </p:pic>
    </p:spTree>
    <p:extLst>
      <p:ext uri="{BB962C8B-B14F-4D97-AF65-F5344CB8AC3E}">
        <p14:creationId xmlns:p14="http://schemas.microsoft.com/office/powerpoint/2010/main" val="4744124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E353-D240-4EEA-A49D-3F4DDC486D72}"/>
              </a:ext>
            </a:extLst>
          </p:cNvPr>
          <p:cNvSpPr>
            <a:spLocks noGrp="1"/>
          </p:cNvSpPr>
          <p:nvPr>
            <p:ph type="title"/>
          </p:nvPr>
        </p:nvSpPr>
        <p:spPr>
          <a:xfrm>
            <a:off x="555176" y="378601"/>
            <a:ext cx="10942648" cy="1153842"/>
          </a:xfrm>
        </p:spPr>
        <p:txBody>
          <a:bodyPr/>
          <a:lstStyle/>
          <a:p>
            <a:r>
              <a:rPr lang="en-CH" dirty="0">
                <a:solidFill>
                  <a:srgbClr val="00A585"/>
                </a:solidFill>
                <a:latin typeface="Open Sans" panose="020B0606030504020204" pitchFamily="34" charset="0"/>
                <a:ea typeface="Open Sans" panose="020B0606030504020204" pitchFamily="34" charset="0"/>
                <a:cs typeface="Open Sans" panose="020B0606030504020204" pitchFamily="34" charset="0"/>
              </a:rPr>
              <a:t>Deep dive into a Technical Chapter: WASH</a:t>
            </a:r>
            <a:endParaRPr lang="en-US" dirty="0">
              <a:solidFill>
                <a:srgbClr val="00A5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676E8DB-5B92-4CAF-842B-CA9B975F99A1}"/>
              </a:ext>
            </a:extLst>
          </p:cNvPr>
          <p:cNvSpPr txBox="1"/>
          <p:nvPr/>
        </p:nvSpPr>
        <p:spPr>
          <a:xfrm>
            <a:off x="7328739" y="2536289"/>
            <a:ext cx="2081126" cy="387798"/>
          </a:xfrm>
          <a:prstGeom prst="rect">
            <a:avLst/>
          </a:prstGeom>
          <a:noFill/>
        </p:spPr>
        <p:txBody>
          <a:bodyPr wrap="square" rtlCol="0">
            <a:spAutoFit/>
          </a:bodyPr>
          <a:lstStyle/>
          <a:p>
            <a:pPr marL="0" marR="0" lvl="0" indent="0" algn="l" defTabSz="487673" rtl="0" eaLnBrk="1" fontAlgn="auto" latinLnBrk="0" hangingPunct="1">
              <a:lnSpc>
                <a:spcPct val="100000"/>
              </a:lnSpc>
              <a:spcBef>
                <a:spcPts val="0"/>
              </a:spcBef>
              <a:spcAft>
                <a:spcPts val="0"/>
              </a:spcAft>
              <a:buClrTx/>
              <a:buSzTx/>
              <a:buFontTx/>
              <a:buNone/>
              <a:tabLst/>
              <a:defRPr/>
            </a:pPr>
            <a:endParaRPr kumimoji="0" lang="en-US" sz="1920" b="1" i="0" u="none" strike="noStrike" kern="1200" cap="none" spc="0" normalizeH="0" baseline="0" noProof="0" dirty="0">
              <a:ln>
                <a:noFill/>
              </a:ln>
              <a:solidFill>
                <a:prstClr val="black"/>
              </a:solidFill>
              <a:effectLst/>
              <a:uLnTx/>
              <a:uFillTx/>
              <a:latin typeface="Calibri"/>
              <a:ea typeface="Open Sans Regular"/>
              <a:cs typeface="Open Sans Regular"/>
              <a:sym typeface="Open Sans Regular"/>
            </a:endParaRPr>
          </a:p>
        </p:txBody>
      </p:sp>
      <p:sp>
        <p:nvSpPr>
          <p:cNvPr id="7" name="TextBox 6">
            <a:extLst>
              <a:ext uri="{FF2B5EF4-FFF2-40B4-BE49-F238E27FC236}">
                <a16:creationId xmlns:a16="http://schemas.microsoft.com/office/drawing/2014/main" id="{9A5AA3BC-49EA-9AEF-A921-84F5E19E9A6C}"/>
              </a:ext>
            </a:extLst>
          </p:cNvPr>
          <p:cNvSpPr txBox="1"/>
          <p:nvPr/>
        </p:nvSpPr>
        <p:spPr>
          <a:xfrm>
            <a:off x="2543023" y="3271879"/>
            <a:ext cx="7709754" cy="1132618"/>
          </a:xfrm>
          <a:prstGeom prst="rect">
            <a:avLst/>
          </a:prstGeom>
          <a:noFill/>
        </p:spPr>
        <p:txBody>
          <a:bodyPr wrap="square">
            <a:spAutoFit/>
          </a:bodyPr>
          <a:lstStyle/>
          <a:p>
            <a:pPr marL="365754" marR="0" lvl="0" indent="-365754" algn="l" defTabSz="487673" rtl="0" eaLnBrk="1" fontAlgn="auto" latinLnBrk="0" hangingPunct="1">
              <a:lnSpc>
                <a:spcPct val="100000"/>
              </a:lnSpc>
              <a:spcBef>
                <a:spcPts val="0"/>
              </a:spcBef>
              <a:spcAft>
                <a:spcPts val="640"/>
              </a:spcAft>
              <a:buClrTx/>
              <a:buSzTx/>
              <a:buFont typeface="Arial" panose="020B0604020202020204" pitchFamily="34" charset="0"/>
              <a:buChar char="•"/>
              <a:tabLst/>
              <a:defRPr/>
            </a:pPr>
            <a:endParaRPr kumimoji="0" lang="en-CH" altLang="en-US" sz="1920" b="0" i="0" u="none" strike="noStrike" kern="1200" cap="none" spc="0" normalizeH="0" baseline="0" noProof="0" dirty="0">
              <a:ln>
                <a:noFill/>
              </a:ln>
              <a:solidFill>
                <a:prstClr val="black"/>
              </a:solidFill>
              <a:effectLst/>
              <a:uLnTx/>
              <a:uFillTx/>
              <a:latin typeface="Calibri"/>
              <a:ea typeface="Open Sans Regular"/>
              <a:cs typeface="Open Sans Regular"/>
              <a:sym typeface="Open Sans Regular"/>
            </a:endParaRPr>
          </a:p>
          <a:p>
            <a:pPr marL="0" marR="0" lvl="0" indent="0" algn="l" defTabSz="487673" rtl="0" eaLnBrk="1" fontAlgn="auto" latinLnBrk="0" hangingPunct="1">
              <a:lnSpc>
                <a:spcPct val="100000"/>
              </a:lnSpc>
              <a:spcBef>
                <a:spcPts val="0"/>
              </a:spcBef>
              <a:spcAft>
                <a:spcPts val="640"/>
              </a:spcAft>
              <a:buClrTx/>
              <a:buSzTx/>
              <a:buFontTx/>
              <a:buNone/>
              <a:tabLst/>
              <a:defRPr/>
            </a:pPr>
            <a:endParaRPr kumimoji="0" lang="en-CH" altLang="en-US" sz="1920" b="0" i="0" u="none" strike="noStrike" kern="1200" cap="none" spc="0" normalizeH="0" baseline="0" noProof="0" dirty="0">
              <a:ln>
                <a:noFill/>
              </a:ln>
              <a:solidFill>
                <a:prstClr val="black"/>
              </a:solidFill>
              <a:effectLst/>
              <a:uLnTx/>
              <a:uFillTx/>
              <a:latin typeface="Calibri"/>
              <a:ea typeface="Open Sans Regular"/>
              <a:cs typeface="Open Sans Regular"/>
              <a:sym typeface="Open Sans Regular"/>
            </a:endParaRPr>
          </a:p>
          <a:p>
            <a:pPr marL="365754" marR="0" lvl="0" indent="-365754" algn="l" defTabSz="487673" rtl="0" eaLnBrk="1" fontAlgn="auto" latinLnBrk="0" hangingPunct="1">
              <a:lnSpc>
                <a:spcPct val="100000"/>
              </a:lnSpc>
              <a:spcBef>
                <a:spcPts val="0"/>
              </a:spcBef>
              <a:spcAft>
                <a:spcPts val="640"/>
              </a:spcAft>
              <a:buClrTx/>
              <a:buSzTx/>
              <a:buFont typeface="Arial" panose="020B0604020202020204" pitchFamily="34" charset="0"/>
              <a:buChar char="•"/>
              <a:tabLst/>
              <a:defRPr/>
            </a:pPr>
            <a:endParaRPr kumimoji="0" lang="en-US" altLang="en-US" sz="1920" b="0" i="0" u="none" strike="noStrike" kern="1200" cap="none" spc="0" normalizeH="0" baseline="0" noProof="0" dirty="0">
              <a:ln>
                <a:noFill/>
              </a:ln>
              <a:solidFill>
                <a:prstClr val="black"/>
              </a:solidFill>
              <a:effectLst/>
              <a:uLnTx/>
              <a:uFillTx/>
              <a:latin typeface="Calibri"/>
              <a:ea typeface="Open Sans Regular"/>
              <a:cs typeface="Open Sans Regular"/>
              <a:sym typeface="Open Sans Regular"/>
            </a:endParaRPr>
          </a:p>
        </p:txBody>
      </p:sp>
      <p:pic>
        <p:nvPicPr>
          <p:cNvPr id="4" name="Picture 3">
            <a:extLst>
              <a:ext uri="{FF2B5EF4-FFF2-40B4-BE49-F238E27FC236}">
                <a16:creationId xmlns:a16="http://schemas.microsoft.com/office/drawing/2014/main" id="{E41984EB-0B05-88B4-91AA-00478FCC8497}"/>
              </a:ext>
            </a:extLst>
          </p:cNvPr>
          <p:cNvPicPr>
            <a:picLocks noChangeAspect="1"/>
          </p:cNvPicPr>
          <p:nvPr/>
        </p:nvPicPr>
        <p:blipFill>
          <a:blip r:embed="rId3"/>
          <a:stretch>
            <a:fillRect/>
          </a:stretch>
        </p:blipFill>
        <p:spPr>
          <a:xfrm>
            <a:off x="3096125" y="1662767"/>
            <a:ext cx="10074443" cy="10128179"/>
          </a:xfrm>
          <a:prstGeom prst="rect">
            <a:avLst/>
          </a:prstGeom>
        </p:spPr>
      </p:pic>
    </p:spTree>
    <p:extLst>
      <p:ext uri="{BB962C8B-B14F-4D97-AF65-F5344CB8AC3E}">
        <p14:creationId xmlns:p14="http://schemas.microsoft.com/office/powerpoint/2010/main" val="215376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FB963-ECDC-4FD6-940A-B0C36FF7295D}"/>
              </a:ext>
            </a:extLst>
          </p:cNvPr>
          <p:cNvSpPr>
            <a:spLocks noGrp="1"/>
          </p:cNvSpPr>
          <p:nvPr>
            <p:ph type="title"/>
          </p:nvPr>
        </p:nvSpPr>
        <p:spPr/>
        <p:txBody>
          <a:bodyPr/>
          <a:lstStyle/>
          <a:p>
            <a:r>
              <a:rPr lang="en-CH" dirty="0"/>
              <a:t>Agenda</a:t>
            </a:r>
            <a:endParaRPr lang="en-US" dirty="0"/>
          </a:p>
        </p:txBody>
      </p:sp>
      <p:sp>
        <p:nvSpPr>
          <p:cNvPr id="6" name="Text Placeholder 5">
            <a:extLst>
              <a:ext uri="{FF2B5EF4-FFF2-40B4-BE49-F238E27FC236}">
                <a16:creationId xmlns:a16="http://schemas.microsoft.com/office/drawing/2014/main" id="{C1406888-9FEC-4C12-BC7A-560722239D95}"/>
              </a:ext>
            </a:extLst>
          </p:cNvPr>
          <p:cNvSpPr>
            <a:spLocks noGrp="1"/>
          </p:cNvSpPr>
          <p:nvPr>
            <p:ph type="body" sz="half" idx="1"/>
          </p:nvPr>
        </p:nvSpPr>
        <p:spPr>
          <a:xfrm>
            <a:off x="923964" y="1200722"/>
            <a:ext cx="10722603" cy="6387193"/>
          </a:xfrm>
        </p:spPr>
        <p:txBody>
          <a:bodyPr>
            <a:normAutofit fontScale="62500" lnSpcReduction="20000"/>
          </a:bodyPr>
          <a:lstStyle/>
          <a:p>
            <a:pPr algn="ctr"/>
            <a:r>
              <a:rPr lang="en-CH" sz="5800" dirty="0">
                <a:solidFill>
                  <a:srgbClr val="000000"/>
                </a:solidFill>
                <a:latin typeface="Open Sans Regular" panose="020B0606030504020204"/>
              </a:rPr>
              <a:t>Introductions</a:t>
            </a:r>
          </a:p>
          <a:p>
            <a:pPr algn="ctr"/>
            <a:endParaRPr lang="en-CH" sz="5800" dirty="0">
              <a:solidFill>
                <a:srgbClr val="000000"/>
              </a:solidFill>
              <a:latin typeface="Open Sans Regular" panose="020B0606030504020204"/>
            </a:endParaRPr>
          </a:p>
          <a:p>
            <a:pPr algn="ctr"/>
            <a:r>
              <a:rPr lang="en-CH" sz="5800" dirty="0">
                <a:solidFill>
                  <a:srgbClr val="000000"/>
                </a:solidFill>
                <a:latin typeface="Open Sans Regular" panose="020B0606030504020204"/>
              </a:rPr>
              <a:t>What is Sphere?</a:t>
            </a:r>
          </a:p>
          <a:p>
            <a:pPr algn="ctr"/>
            <a:endParaRPr lang="en-CH" sz="5800" dirty="0">
              <a:solidFill>
                <a:srgbClr val="000000"/>
              </a:solidFill>
              <a:latin typeface="Open Sans Regular" panose="020B0606030504020204"/>
            </a:endParaRPr>
          </a:p>
          <a:p>
            <a:pPr algn="ctr"/>
            <a:r>
              <a:rPr lang="en-CH" sz="5800" dirty="0">
                <a:solidFill>
                  <a:srgbClr val="000000"/>
                </a:solidFill>
                <a:latin typeface="Open Sans Regular" panose="020B0606030504020204"/>
              </a:rPr>
              <a:t>Deep dive into Sphere Handbook</a:t>
            </a:r>
          </a:p>
          <a:p>
            <a:pPr algn="ctr"/>
            <a:endParaRPr lang="en-CH" sz="5800" dirty="0">
              <a:solidFill>
                <a:srgbClr val="000000"/>
              </a:solidFill>
              <a:latin typeface="Open Sans Regular" panose="020B0606030504020204"/>
            </a:endParaRPr>
          </a:p>
          <a:p>
            <a:pPr algn="ctr"/>
            <a:r>
              <a:rPr lang="en-CH" sz="5800" dirty="0">
                <a:solidFill>
                  <a:srgbClr val="000000"/>
                </a:solidFill>
                <a:latin typeface="Open Sans Regular" panose="020B0606030504020204"/>
              </a:rPr>
              <a:t>Deep dive into a Technical Standard</a:t>
            </a:r>
          </a:p>
          <a:p>
            <a:pPr algn="ctr"/>
            <a:endParaRPr lang="en-CH" sz="5800" dirty="0">
              <a:solidFill>
                <a:srgbClr val="000000"/>
              </a:solidFill>
              <a:latin typeface="Open Sans Regular" panose="020B0606030504020204"/>
            </a:endParaRPr>
          </a:p>
          <a:p>
            <a:pPr algn="ctr"/>
            <a:r>
              <a:rPr lang="en-CH" sz="5800" dirty="0">
                <a:solidFill>
                  <a:srgbClr val="000000"/>
                </a:solidFill>
                <a:latin typeface="Open Sans Regular" panose="020B0606030504020204"/>
              </a:rPr>
              <a:t>WASH Haiti Case Study</a:t>
            </a:r>
          </a:p>
          <a:p>
            <a:pPr algn="ctr"/>
            <a:endParaRPr lang="en-CH" dirty="0">
              <a:solidFill>
                <a:srgbClr val="000000"/>
              </a:solidFill>
            </a:endParaRPr>
          </a:p>
        </p:txBody>
      </p:sp>
    </p:spTree>
    <p:extLst>
      <p:ext uri="{BB962C8B-B14F-4D97-AF65-F5344CB8AC3E}">
        <p14:creationId xmlns:p14="http://schemas.microsoft.com/office/powerpoint/2010/main" val="20869162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CA4C2D-B8C1-4822-851D-F84C903A7B10}"/>
              </a:ext>
            </a:extLst>
          </p:cNvPr>
          <p:cNvPicPr>
            <a:picLocks noChangeAspect="1"/>
          </p:cNvPicPr>
          <p:nvPr/>
        </p:nvPicPr>
        <p:blipFill rotWithShape="1">
          <a:blip r:embed="rId3"/>
          <a:srcRect b="15126"/>
          <a:stretch/>
        </p:blipFill>
        <p:spPr>
          <a:xfrm>
            <a:off x="393658" y="393425"/>
            <a:ext cx="12611142" cy="7244790"/>
          </a:xfrm>
          <a:prstGeom prst="rect">
            <a:avLst/>
          </a:prstGeom>
          <a:ln>
            <a:solidFill>
              <a:schemeClr val="accent1"/>
            </a:solidFill>
          </a:ln>
        </p:spPr>
      </p:pic>
      <p:sp>
        <p:nvSpPr>
          <p:cNvPr id="12" name="Slide Number">
            <a:extLst>
              <a:ext uri="{FF2B5EF4-FFF2-40B4-BE49-F238E27FC236}">
                <a16:creationId xmlns:a16="http://schemas.microsoft.com/office/drawing/2014/main" id="{767C65AB-5B20-4923-B601-820654133F8B}"/>
              </a:ext>
            </a:extLst>
          </p:cNvPr>
          <p:cNvSpPr txBox="1">
            <a:spLocks/>
          </p:cNvSpPr>
          <p:nvPr/>
        </p:nvSpPr>
        <p:spPr>
          <a:xfrm>
            <a:off x="11816857" y="8809566"/>
            <a:ext cx="344646"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A585"/>
                </a:solidFill>
                <a:effectLst/>
                <a:uFillTx/>
                <a:latin typeface="Open Sans Bold"/>
                <a:ea typeface="Open Sans Bold"/>
                <a:cs typeface="Open Sans Bold"/>
                <a:sym typeface="Open Sans Bold"/>
              </a:defRPr>
            </a:lvl1pPr>
            <a:lvl2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00A585"/>
                </a:solidFill>
                <a:effectLst/>
                <a:uLnTx/>
                <a:uFillTx/>
                <a:latin typeface="Open Sans Bold"/>
                <a:sym typeface="Open Sans Bold"/>
              </a:rPr>
              <a:pPr marL="0" marR="0" lvl="0" indent="0" algn="l" defTabSz="584200" rtl="0" eaLnBrk="1" fontAlgn="auto" latinLnBrk="0" hangingPunct="0">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00A585"/>
                </a:solidFill>
                <a:effectLst/>
                <a:uLnTx/>
                <a:uFillTx/>
                <a:latin typeface="Open Sans Bold"/>
                <a:sym typeface="Open Sans Bold"/>
              </a:rPr>
              <a:t> </a:t>
            </a:r>
          </a:p>
        </p:txBody>
      </p:sp>
      <p:sp>
        <p:nvSpPr>
          <p:cNvPr id="8" name="TextBox 7">
            <a:extLst>
              <a:ext uri="{FF2B5EF4-FFF2-40B4-BE49-F238E27FC236}">
                <a16:creationId xmlns:a16="http://schemas.microsoft.com/office/drawing/2014/main" id="{9BD1AED9-8744-46A8-94AB-4EFBC533AB35}"/>
              </a:ext>
            </a:extLst>
          </p:cNvPr>
          <p:cNvSpPr txBox="1"/>
          <p:nvPr/>
        </p:nvSpPr>
        <p:spPr>
          <a:xfrm>
            <a:off x="11391091" y="8239401"/>
            <a:ext cx="1283110" cy="116982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srgbClr val="A5A5A5"/>
              </a:solidFill>
              <a:effectLst/>
              <a:uLnTx/>
              <a:uFillTx/>
              <a:latin typeface="Open Sans Regular"/>
              <a:ea typeface="Open Sans Regular"/>
              <a:cs typeface="Open Sans Regular"/>
              <a:sym typeface="Open Sans Regular"/>
            </a:endParaRPr>
          </a:p>
        </p:txBody>
      </p:sp>
    </p:spTree>
    <p:extLst>
      <p:ext uri="{BB962C8B-B14F-4D97-AF65-F5344CB8AC3E}">
        <p14:creationId xmlns:p14="http://schemas.microsoft.com/office/powerpoint/2010/main" val="27854960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401-A1BB-A6D5-2C27-417405BDC6FA}"/>
              </a:ext>
            </a:extLst>
          </p:cNvPr>
          <p:cNvSpPr>
            <a:spLocks noGrp="1"/>
          </p:cNvSpPr>
          <p:nvPr>
            <p:ph type="title"/>
          </p:nvPr>
        </p:nvSpPr>
        <p:spPr/>
        <p:txBody>
          <a:bodyPr/>
          <a:lstStyle/>
          <a:p>
            <a:r>
              <a:rPr lang="en-GB" dirty="0">
                <a:solidFill>
                  <a:srgbClr val="00A585"/>
                </a:solidFill>
                <a:latin typeface="Open Sans" panose="020B0606030504020204" pitchFamily="34" charset="0"/>
                <a:ea typeface="Open Sans" panose="020B0606030504020204" pitchFamily="34" charset="0"/>
                <a:cs typeface="Open Sans" panose="020B0606030504020204" pitchFamily="34" charset="0"/>
              </a:rPr>
              <a:t>Guidance Notes to Water Supply Standard 2.1</a:t>
            </a:r>
            <a:endParaRPr lang="en-CH" dirty="0">
              <a:solidFill>
                <a:srgbClr val="00A5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4218B5B-3987-4482-D0E5-15E524B272E9}"/>
              </a:ext>
            </a:extLst>
          </p:cNvPr>
          <p:cNvSpPr>
            <a:spLocks noGrp="1"/>
          </p:cNvSpPr>
          <p:nvPr>
            <p:ph idx="1"/>
          </p:nvPr>
        </p:nvSpPr>
        <p:spPr>
          <a:xfrm>
            <a:off x="650240" y="1674178"/>
            <a:ext cx="11704320" cy="6806360"/>
          </a:xfrm>
        </p:spPr>
        <p:txBody>
          <a:bodyPr/>
          <a:lstStyle/>
          <a:p>
            <a:pPr marL="0" indent="0" algn="just">
              <a:buNone/>
            </a:pPr>
            <a:r>
              <a:rPr lang="en-GB"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quantity of water needed for drinking, hygiene and domestic use depends upon the context and phase of a response. It will be influenced by factors such as pre-crisis use and habits, excreta containment design and cultural habits</a:t>
            </a:r>
            <a:endPar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GB"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minimum of 15 litres per person per day is established practice. It is never a “maximum” and may not suit all contexts or phases of a response. </a:t>
            </a:r>
            <a:endPar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a:t>
            </a:r>
            <a:r>
              <a:rPr lang="en-GB"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 example, it is not appropriate where people may be displaced for many years.</a:t>
            </a:r>
            <a:endPar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GB"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the acute phase of a drought, 7.5 litres per person per day may be appropriate for a short time. </a:t>
            </a:r>
            <a:endPar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GB"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an urban middle-income context, 50 litres per person per day may be the minimum acceptable amount to maintain health and dignity.</a:t>
            </a:r>
            <a:endParaRPr lang="en-CH"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GB" b="0" i="0" dirty="0">
              <a:solidFill>
                <a:srgbClr val="000000"/>
              </a:solidFill>
              <a:effectLst/>
              <a:latin typeface="Titillium Web" panose="00000500000000000000" pitchFamily="2" charset="0"/>
            </a:endParaRPr>
          </a:p>
          <a:p>
            <a:endParaRPr lang="en-CH" dirty="0"/>
          </a:p>
        </p:txBody>
      </p:sp>
    </p:spTree>
    <p:extLst>
      <p:ext uri="{BB962C8B-B14F-4D97-AF65-F5344CB8AC3E}">
        <p14:creationId xmlns:p14="http://schemas.microsoft.com/office/powerpoint/2010/main" val="233767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2836-7D04-B1CF-2CC6-0A14C407EAEB}"/>
              </a:ext>
            </a:extLst>
          </p:cNvPr>
          <p:cNvSpPr>
            <a:spLocks noGrp="1"/>
          </p:cNvSpPr>
          <p:nvPr>
            <p:ph type="title"/>
          </p:nvPr>
        </p:nvSpPr>
        <p:spPr/>
        <p:txBody>
          <a:bodyPr>
            <a:normAutofit/>
          </a:bodyPr>
          <a:lstStyle/>
          <a:p>
            <a:r>
              <a:rPr lang="en-CH" sz="4800" b="1" dirty="0">
                <a:latin typeface="Open Sans Regular" panose="020B0606030504020204" pitchFamily="34" charset="0"/>
                <a:ea typeface="Open Sans Regular" panose="020B0606030504020204" pitchFamily="34" charset="0"/>
                <a:cs typeface="Open Sans Regular" panose="020B0606030504020204" pitchFamily="34" charset="0"/>
              </a:rPr>
              <a:t>Haiti case study</a:t>
            </a:r>
          </a:p>
        </p:txBody>
      </p:sp>
      <p:pic>
        <p:nvPicPr>
          <p:cNvPr id="4" name="Content Placeholder 3">
            <a:extLst>
              <a:ext uri="{FF2B5EF4-FFF2-40B4-BE49-F238E27FC236}">
                <a16:creationId xmlns:a16="http://schemas.microsoft.com/office/drawing/2014/main" id="{83629F7C-AA22-F04A-02C1-69640DD9C865}"/>
              </a:ext>
            </a:extLst>
          </p:cNvPr>
          <p:cNvPicPr>
            <a:picLocks noGrp="1" noChangeAspect="1"/>
          </p:cNvPicPr>
          <p:nvPr>
            <p:ph idx="1"/>
          </p:nvPr>
        </p:nvPicPr>
        <p:blipFill>
          <a:blip r:embed="rId3"/>
          <a:stretch>
            <a:fillRect/>
          </a:stretch>
        </p:blipFill>
        <p:spPr>
          <a:xfrm>
            <a:off x="-1" y="2089150"/>
            <a:ext cx="13055303" cy="7343607"/>
          </a:xfrm>
          <a:prstGeom prst="rect">
            <a:avLst/>
          </a:prstGeom>
        </p:spPr>
      </p:pic>
    </p:spTree>
    <p:extLst>
      <p:ext uri="{BB962C8B-B14F-4D97-AF65-F5344CB8AC3E}">
        <p14:creationId xmlns:p14="http://schemas.microsoft.com/office/powerpoint/2010/main" val="56640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2FF2-3AAB-45D9-8556-09F4A5DFF8C2}"/>
              </a:ext>
            </a:extLst>
          </p:cNvPr>
          <p:cNvSpPr>
            <a:spLocks noGrp="1"/>
          </p:cNvSpPr>
          <p:nvPr>
            <p:ph type="title"/>
          </p:nvPr>
        </p:nvSpPr>
        <p:spPr/>
        <p:txBody>
          <a:bodyPr/>
          <a:lstStyle/>
          <a:p>
            <a:r>
              <a:rPr lang="en-CH" dirty="0"/>
              <a:t>Groupwork</a:t>
            </a:r>
            <a:endParaRPr lang="en-US" dirty="0"/>
          </a:p>
        </p:txBody>
      </p:sp>
      <p:sp>
        <p:nvSpPr>
          <p:cNvPr id="3" name="Text Placeholder 2">
            <a:extLst>
              <a:ext uri="{FF2B5EF4-FFF2-40B4-BE49-F238E27FC236}">
                <a16:creationId xmlns:a16="http://schemas.microsoft.com/office/drawing/2014/main" id="{666A5732-24DE-4AEA-A887-3FCF4A7ABEE9}"/>
              </a:ext>
            </a:extLst>
          </p:cNvPr>
          <p:cNvSpPr>
            <a:spLocks noGrp="1"/>
          </p:cNvSpPr>
          <p:nvPr>
            <p:ph type="body" sz="half" idx="1"/>
          </p:nvPr>
        </p:nvSpPr>
        <p:spPr>
          <a:xfrm>
            <a:off x="499719" y="1102035"/>
            <a:ext cx="12005362" cy="7221008"/>
          </a:xfrm>
        </p:spPr>
        <p:txBody>
          <a:bodyPr>
            <a:noAutofit/>
          </a:bodyPr>
          <a:lstStyle/>
          <a:p>
            <a:r>
              <a:rPr lang="en-CH" dirty="0">
                <a:solidFill>
                  <a:srgbClr val="000000"/>
                </a:solidFill>
              </a:rPr>
              <a:t>Watch Sphere in Action Video from Haiti:</a:t>
            </a:r>
            <a:r>
              <a:rPr lang="fr-FR" dirty="0">
                <a:solidFill>
                  <a:srgbClr val="000000"/>
                </a:solidFill>
              </a:rPr>
              <a:t>https://www.youtube.com/watch?v=QVpVrKBQc7w</a:t>
            </a:r>
            <a:endParaRPr lang="en-CH" dirty="0">
              <a:solidFill>
                <a:srgbClr val="000000"/>
              </a:solidFill>
            </a:endParaRPr>
          </a:p>
          <a:p>
            <a:endParaRPr lang="en-CH" dirty="0">
              <a:solidFill>
                <a:srgbClr val="000000"/>
              </a:solidFill>
            </a:endParaRPr>
          </a:p>
          <a:p>
            <a:r>
              <a:rPr lang="en-CH" dirty="0">
                <a:solidFill>
                  <a:srgbClr val="000000"/>
                </a:solidFill>
              </a:rPr>
              <a:t>After the video, you will be put into small groups for 20 minutes to answer the following questions:</a:t>
            </a:r>
          </a:p>
          <a:p>
            <a:pPr marL="457200" indent="-457200">
              <a:buFont typeface="Arial" panose="020B0604020202020204" pitchFamily="34" charset="0"/>
              <a:buChar char="•"/>
            </a:pPr>
            <a:r>
              <a:rPr lang="en-CH" dirty="0">
                <a:solidFill>
                  <a:srgbClr val="000000"/>
                </a:solidFill>
              </a:rPr>
              <a:t>Which parts of the Sphere handbook are referenced, </a:t>
            </a:r>
            <a:r>
              <a:rPr lang="en-CH" b="1" dirty="0">
                <a:solidFill>
                  <a:srgbClr val="000000"/>
                </a:solidFill>
              </a:rPr>
              <a:t>both explicitly and implicitly,</a:t>
            </a:r>
            <a:r>
              <a:rPr lang="en-CH" dirty="0">
                <a:solidFill>
                  <a:srgbClr val="000000"/>
                </a:solidFill>
              </a:rPr>
              <a:t> in the video?</a:t>
            </a:r>
          </a:p>
          <a:p>
            <a:pPr marL="457200" indent="-457200">
              <a:buFont typeface="Arial" panose="020B0604020202020204" pitchFamily="34" charset="0"/>
              <a:buChar char="•"/>
            </a:pPr>
            <a:r>
              <a:rPr lang="en-CH" dirty="0">
                <a:solidFill>
                  <a:srgbClr val="000000"/>
                </a:solidFill>
              </a:rPr>
              <a:t>Which </a:t>
            </a:r>
            <a:r>
              <a:rPr lang="en-CH" b="1" dirty="0">
                <a:solidFill>
                  <a:srgbClr val="000000"/>
                </a:solidFill>
              </a:rPr>
              <a:t>technical standards</a:t>
            </a:r>
            <a:r>
              <a:rPr lang="en-CH" dirty="0">
                <a:solidFill>
                  <a:srgbClr val="000000"/>
                </a:solidFill>
              </a:rPr>
              <a:t> from the Sphere handbook can you see being put into practise in the video? </a:t>
            </a:r>
          </a:p>
          <a:p>
            <a:pPr marL="457200" indent="-457200">
              <a:buFont typeface="Arial" panose="020B0604020202020204" pitchFamily="34" charset="0"/>
              <a:buChar char="•"/>
            </a:pPr>
            <a:r>
              <a:rPr lang="en-CH" dirty="0">
                <a:solidFill>
                  <a:srgbClr val="000000"/>
                </a:solidFill>
              </a:rPr>
              <a:t>Which CHS (Core Humanitarian Standard) </a:t>
            </a:r>
            <a:r>
              <a:rPr lang="en-CH" b="1" dirty="0">
                <a:solidFill>
                  <a:srgbClr val="000000"/>
                </a:solidFill>
              </a:rPr>
              <a:t>commitments</a:t>
            </a:r>
            <a:r>
              <a:rPr lang="en-CH" dirty="0">
                <a:solidFill>
                  <a:srgbClr val="000000"/>
                </a:solidFill>
              </a:rPr>
              <a:t> can you see being put into practise in the video?</a:t>
            </a:r>
          </a:p>
          <a:p>
            <a:pPr marL="457200" indent="-457200">
              <a:buFont typeface="Arial" panose="020B0604020202020204" pitchFamily="34" charset="0"/>
              <a:buChar char="•"/>
            </a:pPr>
            <a:endParaRPr lang="en-CH"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58785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5C-588D-D919-C368-CE4EABF4B4C2}"/>
              </a:ext>
            </a:extLst>
          </p:cNvPr>
          <p:cNvSpPr>
            <a:spLocks noGrp="1"/>
          </p:cNvSpPr>
          <p:nvPr>
            <p:ph type="title"/>
          </p:nvPr>
        </p:nvSpPr>
        <p:spPr/>
        <p:txBody>
          <a:bodyPr/>
          <a:lstStyle/>
          <a:p>
            <a:r>
              <a:rPr lang="en-CH" dirty="0">
                <a:latin typeface="Open Sans" panose="020B0606030504020204" pitchFamily="34" charset="0"/>
                <a:ea typeface="Open Sans" panose="020B0606030504020204" pitchFamily="34" charset="0"/>
                <a:cs typeface="Open Sans" panose="020B0606030504020204" pitchFamily="34" charset="0"/>
              </a:rPr>
              <a:t>Video Debrief</a:t>
            </a:r>
          </a:p>
        </p:txBody>
      </p:sp>
      <p:sp>
        <p:nvSpPr>
          <p:cNvPr id="3" name="Content Placeholder 2">
            <a:extLst>
              <a:ext uri="{FF2B5EF4-FFF2-40B4-BE49-F238E27FC236}">
                <a16:creationId xmlns:a16="http://schemas.microsoft.com/office/drawing/2014/main" id="{9223F2AD-53D2-5A32-8FA9-9FA4B3995648}"/>
              </a:ext>
            </a:extLst>
          </p:cNvPr>
          <p:cNvSpPr>
            <a:spLocks noGrp="1"/>
          </p:cNvSpPr>
          <p:nvPr>
            <p:ph idx="1"/>
          </p:nvPr>
        </p:nvSpPr>
        <p:spPr>
          <a:xfrm>
            <a:off x="650240" y="1906406"/>
            <a:ext cx="11704320" cy="7558436"/>
          </a:xfrm>
        </p:spPr>
        <p:txBody>
          <a:bodyPr/>
          <a:lstStyle/>
          <a:p>
            <a:pPr marL="0" indent="0">
              <a:buNone/>
            </a:pPr>
            <a:r>
              <a:rPr lang="en-CH" sz="3200" dirty="0"/>
              <a:t>Humanitarian Charter:</a:t>
            </a:r>
          </a:p>
          <a:p>
            <a:pPr marL="0" indent="0">
              <a:buNone/>
            </a:pPr>
            <a:r>
              <a:rPr lang="en-CH" sz="3200" b="0" dirty="0"/>
              <a:t>We offer our services in the belief that the affected population is at the centre of humanitarian action, and recognise that their active participation is essential to providing assistance in ways that best meet their needs, including those of vulnerable and socially excluded people</a:t>
            </a:r>
          </a:p>
          <a:p>
            <a:pPr marL="0" indent="0">
              <a:buNone/>
            </a:pPr>
            <a:r>
              <a:rPr lang="en-CH" sz="3200" dirty="0"/>
              <a:t>					</a:t>
            </a:r>
          </a:p>
          <a:p>
            <a:pPr marL="0" indent="0">
              <a:buNone/>
            </a:pPr>
            <a:r>
              <a:rPr lang="en-CH" sz="3200" dirty="0"/>
              <a:t>							</a:t>
            </a:r>
            <a:endParaRPr lang="en-CH" dirty="0"/>
          </a:p>
        </p:txBody>
      </p:sp>
    </p:spTree>
    <p:extLst>
      <p:ext uri="{BB962C8B-B14F-4D97-AF65-F5344CB8AC3E}">
        <p14:creationId xmlns:p14="http://schemas.microsoft.com/office/powerpoint/2010/main" val="401996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AF827-90DC-C555-4DBC-85046F816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0DE0A-82CE-DDFD-5261-AC416C828DCE}"/>
              </a:ext>
            </a:extLst>
          </p:cNvPr>
          <p:cNvSpPr>
            <a:spLocks noGrp="1"/>
          </p:cNvSpPr>
          <p:nvPr>
            <p:ph type="title"/>
          </p:nvPr>
        </p:nvSpPr>
        <p:spPr/>
        <p:txBody>
          <a:bodyPr/>
          <a:lstStyle/>
          <a:p>
            <a:r>
              <a:rPr lang="en-CH" dirty="0">
                <a:latin typeface="Open Sans" panose="020B0606030504020204" pitchFamily="34" charset="0"/>
                <a:ea typeface="Open Sans" panose="020B0606030504020204" pitchFamily="34" charset="0"/>
                <a:cs typeface="Open Sans" panose="020B0606030504020204" pitchFamily="34" charset="0"/>
              </a:rPr>
              <a:t>Video Debrief</a:t>
            </a:r>
          </a:p>
        </p:txBody>
      </p:sp>
      <p:sp>
        <p:nvSpPr>
          <p:cNvPr id="3" name="Content Placeholder 2">
            <a:extLst>
              <a:ext uri="{FF2B5EF4-FFF2-40B4-BE49-F238E27FC236}">
                <a16:creationId xmlns:a16="http://schemas.microsoft.com/office/drawing/2014/main" id="{AFD64E67-F4E0-991E-C4B7-04AED1638428}"/>
              </a:ext>
            </a:extLst>
          </p:cNvPr>
          <p:cNvSpPr>
            <a:spLocks noGrp="1"/>
          </p:cNvSpPr>
          <p:nvPr>
            <p:ph idx="1"/>
          </p:nvPr>
        </p:nvSpPr>
        <p:spPr>
          <a:xfrm>
            <a:off x="650240" y="1906406"/>
            <a:ext cx="11704320" cy="7558436"/>
          </a:xfrm>
        </p:spPr>
        <p:txBody>
          <a:bodyPr/>
          <a:lstStyle/>
          <a:p>
            <a:pPr marL="0" indent="0">
              <a:buNone/>
            </a:pPr>
            <a:r>
              <a:rPr lang="en-CH" sz="3200" dirty="0"/>
              <a:t>Protection Principle 1:</a:t>
            </a:r>
          </a:p>
          <a:p>
            <a:pPr marL="0" indent="0">
              <a:buNone/>
            </a:pPr>
            <a:r>
              <a:rPr lang="en-CH" sz="3200" b="0" dirty="0"/>
              <a:t>Enhance people’s safety, dignity and rights and avoid exposing them to 	further harm</a:t>
            </a:r>
          </a:p>
          <a:p>
            <a:r>
              <a:rPr lang="en-CH" sz="3200" b="0" dirty="0"/>
              <a:t>Supporting the capacity of people to protect themselves</a:t>
            </a:r>
          </a:p>
          <a:p>
            <a:pPr marL="0" indent="0">
              <a:buNone/>
            </a:pPr>
            <a:endParaRPr lang="en-CH" dirty="0"/>
          </a:p>
        </p:txBody>
      </p:sp>
    </p:spTree>
    <p:extLst>
      <p:ext uri="{BB962C8B-B14F-4D97-AF65-F5344CB8AC3E}">
        <p14:creationId xmlns:p14="http://schemas.microsoft.com/office/powerpoint/2010/main" val="393203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5C-588D-D919-C368-CE4EABF4B4C2}"/>
              </a:ext>
            </a:extLst>
          </p:cNvPr>
          <p:cNvSpPr>
            <a:spLocks noGrp="1"/>
          </p:cNvSpPr>
          <p:nvPr>
            <p:ph type="title"/>
          </p:nvPr>
        </p:nvSpPr>
        <p:spPr/>
        <p:txBody>
          <a:bodyPr/>
          <a:lstStyle/>
          <a:p>
            <a:r>
              <a:rPr lang="en-CH" dirty="0"/>
              <a:t>Debrief</a:t>
            </a:r>
          </a:p>
        </p:txBody>
      </p:sp>
      <p:sp>
        <p:nvSpPr>
          <p:cNvPr id="3" name="Content Placeholder 2">
            <a:extLst>
              <a:ext uri="{FF2B5EF4-FFF2-40B4-BE49-F238E27FC236}">
                <a16:creationId xmlns:a16="http://schemas.microsoft.com/office/drawing/2014/main" id="{9223F2AD-53D2-5A32-8FA9-9FA4B3995648}"/>
              </a:ext>
            </a:extLst>
          </p:cNvPr>
          <p:cNvSpPr>
            <a:spLocks noGrp="1"/>
          </p:cNvSpPr>
          <p:nvPr>
            <p:ph idx="1"/>
          </p:nvPr>
        </p:nvSpPr>
        <p:spPr>
          <a:xfrm>
            <a:off x="27935" y="1977341"/>
            <a:ext cx="11704320" cy="6806360"/>
          </a:xfrm>
        </p:spPr>
        <p:txBody>
          <a:bodyPr/>
          <a:lstStyle/>
          <a:p>
            <a:pPr marL="0" indent="0">
              <a:buNone/>
            </a:pPr>
            <a:r>
              <a:rPr lang="en-CH" sz="3200" dirty="0"/>
              <a:t>Sphere </a:t>
            </a:r>
          </a:p>
          <a:p>
            <a:pPr marL="0" indent="0">
              <a:buNone/>
            </a:pPr>
            <a:r>
              <a:rPr lang="en-CH" sz="3200" dirty="0"/>
              <a:t>Handbook</a:t>
            </a:r>
          </a:p>
          <a:p>
            <a:pPr marL="0" indent="0">
              <a:buNone/>
            </a:pPr>
            <a:r>
              <a:rPr lang="en-CH" sz="3200" dirty="0"/>
              <a:t>WASH chapter:</a:t>
            </a:r>
          </a:p>
          <a:p>
            <a:pPr marL="0" indent="0">
              <a:buNone/>
            </a:pPr>
            <a:endParaRPr lang="en-CH" dirty="0"/>
          </a:p>
        </p:txBody>
      </p:sp>
      <p:pic>
        <p:nvPicPr>
          <p:cNvPr id="6" name="Picture 5">
            <a:extLst>
              <a:ext uri="{FF2B5EF4-FFF2-40B4-BE49-F238E27FC236}">
                <a16:creationId xmlns:a16="http://schemas.microsoft.com/office/drawing/2014/main" id="{C6E266F2-33C9-F21A-D555-5B21831F91AB}"/>
              </a:ext>
            </a:extLst>
          </p:cNvPr>
          <p:cNvPicPr>
            <a:picLocks noChangeAspect="1"/>
          </p:cNvPicPr>
          <p:nvPr/>
        </p:nvPicPr>
        <p:blipFill>
          <a:blip r:embed="rId3"/>
          <a:stretch>
            <a:fillRect/>
          </a:stretch>
        </p:blipFill>
        <p:spPr>
          <a:xfrm>
            <a:off x="3058918" y="286612"/>
            <a:ext cx="9917947" cy="9065935"/>
          </a:xfrm>
          <a:prstGeom prst="rect">
            <a:avLst/>
          </a:prstGeom>
        </p:spPr>
      </p:pic>
    </p:spTree>
    <p:extLst>
      <p:ext uri="{BB962C8B-B14F-4D97-AF65-F5344CB8AC3E}">
        <p14:creationId xmlns:p14="http://schemas.microsoft.com/office/powerpoint/2010/main" val="206648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5C-588D-D919-C368-CE4EABF4B4C2}"/>
              </a:ext>
            </a:extLst>
          </p:cNvPr>
          <p:cNvSpPr>
            <a:spLocks noGrp="1"/>
          </p:cNvSpPr>
          <p:nvPr>
            <p:ph type="title"/>
          </p:nvPr>
        </p:nvSpPr>
        <p:spPr/>
        <p:txBody>
          <a:bodyPr/>
          <a:lstStyle/>
          <a:p>
            <a:r>
              <a:rPr lang="en-CH" dirty="0"/>
              <a:t>Debrief</a:t>
            </a:r>
          </a:p>
        </p:txBody>
      </p:sp>
      <p:sp>
        <p:nvSpPr>
          <p:cNvPr id="3" name="Content Placeholder 2">
            <a:extLst>
              <a:ext uri="{FF2B5EF4-FFF2-40B4-BE49-F238E27FC236}">
                <a16:creationId xmlns:a16="http://schemas.microsoft.com/office/drawing/2014/main" id="{9223F2AD-53D2-5A32-8FA9-9FA4B3995648}"/>
              </a:ext>
            </a:extLst>
          </p:cNvPr>
          <p:cNvSpPr>
            <a:spLocks noGrp="1"/>
          </p:cNvSpPr>
          <p:nvPr>
            <p:ph idx="1"/>
          </p:nvPr>
        </p:nvSpPr>
        <p:spPr/>
        <p:txBody>
          <a:bodyPr/>
          <a:lstStyle/>
          <a:p>
            <a:pPr marL="0" indent="0">
              <a:buNone/>
            </a:pPr>
            <a:r>
              <a:rPr lang="en-CH" sz="3200" dirty="0"/>
              <a:t>Water Supply Standard 2.1:</a:t>
            </a:r>
          </a:p>
          <a:p>
            <a:pPr marL="0" indent="0">
              <a:buNone/>
            </a:pPr>
            <a:r>
              <a:rPr lang="en-CH" sz="3200" dirty="0"/>
              <a:t>Access and Water Quality</a:t>
            </a:r>
          </a:p>
          <a:p>
            <a:pPr marL="0" indent="0">
              <a:buNone/>
            </a:pPr>
            <a:r>
              <a:rPr lang="en-CH" sz="3200" b="0" dirty="0"/>
              <a:t>People have equitable and affordable access to a sufficient quantity of safe water to meet their drinking and domestic needs.</a:t>
            </a:r>
          </a:p>
          <a:p>
            <a:pPr marL="0" indent="0">
              <a:buNone/>
            </a:pPr>
            <a:endParaRPr lang="en-CH" sz="3200" b="0" dirty="0"/>
          </a:p>
        </p:txBody>
      </p:sp>
    </p:spTree>
    <p:extLst>
      <p:ext uri="{BB962C8B-B14F-4D97-AF65-F5344CB8AC3E}">
        <p14:creationId xmlns:p14="http://schemas.microsoft.com/office/powerpoint/2010/main" val="215643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5C-588D-D919-C368-CE4EABF4B4C2}"/>
              </a:ext>
            </a:extLst>
          </p:cNvPr>
          <p:cNvSpPr>
            <a:spLocks noGrp="1"/>
          </p:cNvSpPr>
          <p:nvPr>
            <p:ph type="title"/>
          </p:nvPr>
        </p:nvSpPr>
        <p:spPr/>
        <p:txBody>
          <a:bodyPr/>
          <a:lstStyle/>
          <a:p>
            <a:r>
              <a:rPr lang="en-CH" dirty="0"/>
              <a:t>Debrief</a:t>
            </a:r>
          </a:p>
        </p:txBody>
      </p:sp>
      <p:sp>
        <p:nvSpPr>
          <p:cNvPr id="3" name="Content Placeholder 2">
            <a:extLst>
              <a:ext uri="{FF2B5EF4-FFF2-40B4-BE49-F238E27FC236}">
                <a16:creationId xmlns:a16="http://schemas.microsoft.com/office/drawing/2014/main" id="{9223F2AD-53D2-5A32-8FA9-9FA4B3995648}"/>
              </a:ext>
            </a:extLst>
          </p:cNvPr>
          <p:cNvSpPr>
            <a:spLocks noGrp="1"/>
          </p:cNvSpPr>
          <p:nvPr>
            <p:ph idx="1"/>
          </p:nvPr>
        </p:nvSpPr>
        <p:spPr/>
        <p:txBody>
          <a:bodyPr/>
          <a:lstStyle/>
          <a:p>
            <a:pPr marL="0" indent="0">
              <a:buNone/>
            </a:pPr>
            <a:r>
              <a:rPr lang="en-CH" sz="3600" dirty="0"/>
              <a:t>Water Supply Standard 2.1:</a:t>
            </a:r>
          </a:p>
          <a:p>
            <a:pPr marL="0" indent="0">
              <a:buNone/>
            </a:pPr>
            <a:r>
              <a:rPr lang="en-CH" sz="3600" dirty="0"/>
              <a:t>Water Quality</a:t>
            </a:r>
          </a:p>
          <a:p>
            <a:pPr marL="0" indent="0">
              <a:buNone/>
            </a:pPr>
            <a:r>
              <a:rPr lang="en-GB" sz="3200" b="0" dirty="0"/>
              <a:t>Water is palatable and of sufficient quality for drinking and cooking, and for personal and domestic hygiene, without causing a risk to health</a:t>
            </a:r>
            <a:endParaRPr lang="en-CH" sz="3200" b="0" dirty="0"/>
          </a:p>
        </p:txBody>
      </p:sp>
    </p:spTree>
    <p:extLst>
      <p:ext uri="{BB962C8B-B14F-4D97-AF65-F5344CB8AC3E}">
        <p14:creationId xmlns:p14="http://schemas.microsoft.com/office/powerpoint/2010/main" val="456064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F2D3-AC5B-93D8-6115-B655408FB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2A399-560F-D2D8-13E6-677FE6C5D4C1}"/>
              </a:ext>
            </a:extLst>
          </p:cNvPr>
          <p:cNvSpPr>
            <a:spLocks noGrp="1"/>
          </p:cNvSpPr>
          <p:nvPr>
            <p:ph type="title"/>
          </p:nvPr>
        </p:nvSpPr>
        <p:spPr/>
        <p:txBody>
          <a:bodyPr/>
          <a:lstStyle/>
          <a:p>
            <a:r>
              <a:rPr lang="en-CH" dirty="0"/>
              <a:t>Debrief</a:t>
            </a:r>
          </a:p>
        </p:txBody>
      </p:sp>
      <p:sp>
        <p:nvSpPr>
          <p:cNvPr id="3" name="Content Placeholder 2">
            <a:extLst>
              <a:ext uri="{FF2B5EF4-FFF2-40B4-BE49-F238E27FC236}">
                <a16:creationId xmlns:a16="http://schemas.microsoft.com/office/drawing/2014/main" id="{4FE96E95-C13E-08C7-6DBE-3043B223CAE0}"/>
              </a:ext>
            </a:extLst>
          </p:cNvPr>
          <p:cNvSpPr>
            <a:spLocks noGrp="1"/>
          </p:cNvSpPr>
          <p:nvPr>
            <p:ph idx="1"/>
          </p:nvPr>
        </p:nvSpPr>
        <p:spPr/>
        <p:txBody>
          <a:bodyPr/>
          <a:lstStyle/>
          <a:p>
            <a:pPr marL="0" indent="0">
              <a:buNone/>
            </a:pPr>
            <a:r>
              <a:rPr lang="en-GB" sz="3600" dirty="0"/>
              <a:t>Hygiene promotion standard 1.1:</a:t>
            </a:r>
          </a:p>
          <a:p>
            <a:pPr marL="0" indent="0">
              <a:buNone/>
            </a:pPr>
            <a:r>
              <a:rPr lang="en-GB" sz="3600" dirty="0"/>
              <a:t>Hygiene promotion</a:t>
            </a:r>
          </a:p>
          <a:p>
            <a:pPr marL="0" indent="0">
              <a:buNone/>
            </a:pPr>
            <a:r>
              <a:rPr lang="en-GB" sz="3600" b="0" dirty="0"/>
              <a:t>People are aware of key public health risks related to water, sanitation and hygiene, and can adopt individual, household and community measures to reduce them.</a:t>
            </a:r>
            <a:endParaRPr lang="en-CH" sz="3600" b="0" dirty="0"/>
          </a:p>
          <a:p>
            <a:pPr marL="0" indent="0">
              <a:buNone/>
            </a:pPr>
            <a:endParaRPr lang="en-CH" sz="3600" b="0" dirty="0"/>
          </a:p>
        </p:txBody>
      </p:sp>
    </p:spTree>
    <p:extLst>
      <p:ext uri="{BB962C8B-B14F-4D97-AF65-F5344CB8AC3E}">
        <p14:creationId xmlns:p14="http://schemas.microsoft.com/office/powerpoint/2010/main" val="77657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5B68-7F2D-4204-9DB9-DA8C18B00E90}"/>
              </a:ext>
            </a:extLst>
          </p:cNvPr>
          <p:cNvSpPr>
            <a:spLocks noGrp="1"/>
          </p:cNvSpPr>
          <p:nvPr>
            <p:ph type="title"/>
          </p:nvPr>
        </p:nvSpPr>
        <p:spPr/>
        <p:txBody>
          <a:bodyPr/>
          <a:lstStyle/>
          <a:p>
            <a:r>
              <a:rPr lang="en-CH" dirty="0"/>
              <a:t>The Sphere </a:t>
            </a:r>
            <a:r>
              <a:rPr lang="en-US" dirty="0"/>
              <a:t>Handbook</a:t>
            </a:r>
          </a:p>
        </p:txBody>
      </p:sp>
      <p:pic>
        <p:nvPicPr>
          <p:cNvPr id="5" name="Picture 4" descr="Image result for 2018 sphere handbook">
            <a:extLst>
              <a:ext uri="{FF2B5EF4-FFF2-40B4-BE49-F238E27FC236}">
                <a16:creationId xmlns:a16="http://schemas.microsoft.com/office/drawing/2014/main" id="{221F7A45-E0E2-4FD5-9E5C-20241990AD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9792" y="1200723"/>
            <a:ext cx="5385215" cy="7641876"/>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884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5C-588D-D919-C368-CE4EABF4B4C2}"/>
              </a:ext>
            </a:extLst>
          </p:cNvPr>
          <p:cNvSpPr>
            <a:spLocks noGrp="1"/>
          </p:cNvSpPr>
          <p:nvPr>
            <p:ph type="title"/>
          </p:nvPr>
        </p:nvSpPr>
        <p:spPr/>
        <p:txBody>
          <a:bodyPr/>
          <a:lstStyle/>
          <a:p>
            <a:r>
              <a:rPr lang="en-CH" dirty="0"/>
              <a:t>Debrief</a:t>
            </a:r>
          </a:p>
        </p:txBody>
      </p:sp>
      <p:sp>
        <p:nvSpPr>
          <p:cNvPr id="3" name="Content Placeholder 2">
            <a:extLst>
              <a:ext uri="{FF2B5EF4-FFF2-40B4-BE49-F238E27FC236}">
                <a16:creationId xmlns:a16="http://schemas.microsoft.com/office/drawing/2014/main" id="{9223F2AD-53D2-5A32-8FA9-9FA4B3995648}"/>
              </a:ext>
            </a:extLst>
          </p:cNvPr>
          <p:cNvSpPr>
            <a:spLocks noGrp="1"/>
          </p:cNvSpPr>
          <p:nvPr>
            <p:ph idx="1"/>
          </p:nvPr>
        </p:nvSpPr>
        <p:spPr>
          <a:xfrm>
            <a:off x="441692" y="1977341"/>
            <a:ext cx="11704320" cy="6806360"/>
          </a:xfrm>
        </p:spPr>
        <p:txBody>
          <a:bodyPr/>
          <a:lstStyle/>
          <a:p>
            <a:pPr marL="0" indent="0">
              <a:buNone/>
            </a:pPr>
            <a:r>
              <a:rPr lang="en-CH" sz="3200" dirty="0"/>
              <a:t>Core </a:t>
            </a:r>
          </a:p>
          <a:p>
            <a:pPr marL="0" indent="0">
              <a:buNone/>
            </a:pPr>
            <a:r>
              <a:rPr lang="en-CH" sz="3200" dirty="0"/>
              <a:t>Humanitarian </a:t>
            </a:r>
          </a:p>
          <a:p>
            <a:pPr marL="0" indent="0">
              <a:buNone/>
            </a:pPr>
            <a:r>
              <a:rPr lang="en-CH" sz="3200" dirty="0"/>
              <a:t>Standard:</a:t>
            </a:r>
          </a:p>
          <a:p>
            <a:pPr marL="0" indent="0">
              <a:buNone/>
            </a:pPr>
            <a:endParaRPr lang="en-CH" dirty="0"/>
          </a:p>
        </p:txBody>
      </p:sp>
      <p:pic>
        <p:nvPicPr>
          <p:cNvPr id="4" name="Picture 3">
            <a:extLst>
              <a:ext uri="{FF2B5EF4-FFF2-40B4-BE49-F238E27FC236}">
                <a16:creationId xmlns:a16="http://schemas.microsoft.com/office/drawing/2014/main" id="{EEBB622D-3620-B88F-2E7D-2A8450E6CDC6}"/>
              </a:ext>
            </a:extLst>
          </p:cNvPr>
          <p:cNvPicPr>
            <a:picLocks noChangeAspect="1"/>
          </p:cNvPicPr>
          <p:nvPr/>
        </p:nvPicPr>
        <p:blipFill>
          <a:blip r:embed="rId3"/>
          <a:stretch>
            <a:fillRect/>
          </a:stretch>
        </p:blipFill>
        <p:spPr>
          <a:xfrm>
            <a:off x="2213811" y="-323519"/>
            <a:ext cx="10790989" cy="10302024"/>
          </a:xfrm>
          <a:prstGeom prst="rect">
            <a:avLst/>
          </a:prstGeom>
        </p:spPr>
      </p:pic>
      <p:pic>
        <p:nvPicPr>
          <p:cNvPr id="7" name="Graphic 6" descr="Smiling face outline with solid fill">
            <a:extLst>
              <a:ext uri="{FF2B5EF4-FFF2-40B4-BE49-F238E27FC236}">
                <a16:creationId xmlns:a16="http://schemas.microsoft.com/office/drawing/2014/main" id="{26B10061-9DD9-BC13-0F54-F39561318F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6505" y="936924"/>
            <a:ext cx="601579" cy="601579"/>
          </a:xfrm>
          <a:prstGeom prst="rect">
            <a:avLst/>
          </a:prstGeom>
        </p:spPr>
      </p:pic>
      <p:pic>
        <p:nvPicPr>
          <p:cNvPr id="8" name="Graphic 7" descr="Smiling face outline with solid fill">
            <a:extLst>
              <a:ext uri="{FF2B5EF4-FFF2-40B4-BE49-F238E27FC236}">
                <a16:creationId xmlns:a16="http://schemas.microsoft.com/office/drawing/2014/main" id="{F4B257AE-932F-52EE-817F-7ED21B358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3747" y="1676551"/>
            <a:ext cx="601579" cy="601579"/>
          </a:xfrm>
          <a:prstGeom prst="rect">
            <a:avLst/>
          </a:prstGeom>
        </p:spPr>
      </p:pic>
      <p:pic>
        <p:nvPicPr>
          <p:cNvPr id="9" name="Graphic 8" descr="Smiling face outline with solid fill">
            <a:extLst>
              <a:ext uri="{FF2B5EF4-FFF2-40B4-BE49-F238E27FC236}">
                <a16:creationId xmlns:a16="http://schemas.microsoft.com/office/drawing/2014/main" id="{8C103B0B-E110-0DC8-5615-A633482E36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2430" y="3351261"/>
            <a:ext cx="601579" cy="601579"/>
          </a:xfrm>
          <a:prstGeom prst="rect">
            <a:avLst/>
          </a:prstGeom>
        </p:spPr>
      </p:pic>
      <p:pic>
        <p:nvPicPr>
          <p:cNvPr id="10" name="Graphic 9" descr="Smiling face outline with solid fill">
            <a:extLst>
              <a:ext uri="{FF2B5EF4-FFF2-40B4-BE49-F238E27FC236}">
                <a16:creationId xmlns:a16="http://schemas.microsoft.com/office/drawing/2014/main" id="{7B497B9F-1FCD-6E42-1FDD-C68E9485D8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5326" y="5500457"/>
            <a:ext cx="601579" cy="601579"/>
          </a:xfrm>
          <a:prstGeom prst="rect">
            <a:avLst/>
          </a:prstGeom>
        </p:spPr>
      </p:pic>
      <p:pic>
        <p:nvPicPr>
          <p:cNvPr id="11" name="Graphic 10" descr="Smiling face outline with solid fill">
            <a:extLst>
              <a:ext uri="{FF2B5EF4-FFF2-40B4-BE49-F238E27FC236}">
                <a16:creationId xmlns:a16="http://schemas.microsoft.com/office/drawing/2014/main" id="{F9F1FA4E-8085-C114-B37D-F1D7BC09F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7726" y="6768229"/>
            <a:ext cx="601579" cy="601579"/>
          </a:xfrm>
          <a:prstGeom prst="rect">
            <a:avLst/>
          </a:prstGeom>
        </p:spPr>
      </p:pic>
      <p:pic>
        <p:nvPicPr>
          <p:cNvPr id="12" name="Graphic 11" descr="Smiling face outline with solid fill">
            <a:extLst>
              <a:ext uri="{FF2B5EF4-FFF2-40B4-BE49-F238E27FC236}">
                <a16:creationId xmlns:a16="http://schemas.microsoft.com/office/drawing/2014/main" id="{D4DF3732-5AEC-D066-2847-C1B8CBC7B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0695" y="3401858"/>
            <a:ext cx="601579" cy="601579"/>
          </a:xfrm>
          <a:prstGeom prst="rect">
            <a:avLst/>
          </a:prstGeom>
        </p:spPr>
      </p:pic>
    </p:spTree>
    <p:extLst>
      <p:ext uri="{BB962C8B-B14F-4D97-AF65-F5344CB8AC3E}">
        <p14:creationId xmlns:p14="http://schemas.microsoft.com/office/powerpoint/2010/main" val="4235908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BD81-3724-6D21-6BD7-95BB09E10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BE56F-9912-FB9B-4BDA-DC115044E0B1}"/>
              </a:ext>
            </a:extLst>
          </p:cNvPr>
          <p:cNvSpPr>
            <a:spLocks noGrp="1"/>
          </p:cNvSpPr>
          <p:nvPr>
            <p:ph type="title"/>
          </p:nvPr>
        </p:nvSpPr>
        <p:spPr/>
        <p:txBody>
          <a:bodyPr/>
          <a:lstStyle/>
          <a:p>
            <a:r>
              <a:rPr lang="en-CH" b="1" dirty="0">
                <a:latin typeface="Open Sans" panose="020B0606030504020204" pitchFamily="34" charset="0"/>
                <a:ea typeface="Open Sans" panose="020B0606030504020204" pitchFamily="34" charset="0"/>
                <a:cs typeface="Open Sans" panose="020B0606030504020204" pitchFamily="34" charset="0"/>
              </a:rPr>
              <a:t>Conclusions</a:t>
            </a:r>
          </a:p>
        </p:txBody>
      </p:sp>
      <p:sp>
        <p:nvSpPr>
          <p:cNvPr id="3" name="Content Placeholder 2">
            <a:extLst>
              <a:ext uri="{FF2B5EF4-FFF2-40B4-BE49-F238E27FC236}">
                <a16:creationId xmlns:a16="http://schemas.microsoft.com/office/drawing/2014/main" id="{D0612450-43F0-BD7F-49ED-EA83B06501AE}"/>
              </a:ext>
            </a:extLst>
          </p:cNvPr>
          <p:cNvSpPr>
            <a:spLocks noGrp="1"/>
          </p:cNvSpPr>
          <p:nvPr>
            <p:ph idx="1"/>
          </p:nvPr>
        </p:nvSpPr>
        <p:spPr/>
        <p:txBody>
          <a:bodyPr/>
          <a:lstStyle/>
          <a:p>
            <a:pPr marL="0" indent="0">
              <a:buNone/>
            </a:pPr>
            <a:r>
              <a:rPr lang="en-CH" sz="3600" b="0" dirty="0"/>
              <a:t>If you remember one thing from today..</a:t>
            </a:r>
            <a:r>
              <a:rPr lang="en-GB" sz="3600" b="0" dirty="0"/>
              <a:t>.</a:t>
            </a:r>
            <a:endParaRPr lang="en-CH" sz="3600" b="0" dirty="0"/>
          </a:p>
          <a:p>
            <a:pPr marL="0" indent="0">
              <a:buNone/>
            </a:pPr>
            <a:endParaRPr lang="en-CH" sz="3600" b="0" dirty="0"/>
          </a:p>
        </p:txBody>
      </p:sp>
    </p:spTree>
    <p:extLst>
      <p:ext uri="{BB962C8B-B14F-4D97-AF65-F5344CB8AC3E}">
        <p14:creationId xmlns:p14="http://schemas.microsoft.com/office/powerpoint/2010/main" val="49891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2FF2-3AAB-45D9-8556-09F4A5DFF8C2}"/>
              </a:ext>
            </a:extLst>
          </p:cNvPr>
          <p:cNvSpPr>
            <a:spLocks noGrp="1"/>
          </p:cNvSpPr>
          <p:nvPr>
            <p:ph type="title"/>
          </p:nvPr>
        </p:nvSpPr>
        <p:spPr/>
        <p:txBody>
          <a:bodyPr/>
          <a:lstStyle/>
          <a:p>
            <a:r>
              <a:rPr lang="en-US" dirty="0"/>
              <a:t>The Sphere movement</a:t>
            </a:r>
          </a:p>
        </p:txBody>
      </p:sp>
      <p:sp>
        <p:nvSpPr>
          <p:cNvPr id="3" name="Text Placeholder 2">
            <a:extLst>
              <a:ext uri="{FF2B5EF4-FFF2-40B4-BE49-F238E27FC236}">
                <a16:creationId xmlns:a16="http://schemas.microsoft.com/office/drawing/2014/main" id="{666A5732-24DE-4AEA-A887-3FCF4A7ABEE9}"/>
              </a:ext>
            </a:extLst>
          </p:cNvPr>
          <p:cNvSpPr>
            <a:spLocks noGrp="1"/>
          </p:cNvSpPr>
          <p:nvPr>
            <p:ph type="body" sz="half" idx="1"/>
          </p:nvPr>
        </p:nvSpPr>
        <p:spPr>
          <a:xfrm>
            <a:off x="683943" y="2291961"/>
            <a:ext cx="11473050" cy="3191300"/>
          </a:xfrm>
        </p:spPr>
        <p:txBody>
          <a:bodyPr>
            <a:noAutofit/>
          </a:bodyPr>
          <a:lstStyle/>
          <a:p>
            <a:pPr marL="428625" indent="-428625">
              <a:buFont typeface="Arial" panose="020B0604020202020204" pitchFamily="34" charset="0"/>
              <a:buChar char="•"/>
            </a:pPr>
            <a:r>
              <a:rPr lang="en-US" dirty="0">
                <a:solidFill>
                  <a:srgbClr val="000000"/>
                </a:solidFill>
              </a:rPr>
              <a:t>Started in 1997 by NGOs and the </a:t>
            </a:r>
            <a:r>
              <a:rPr lang="de-DE" dirty="0">
                <a:solidFill>
                  <a:srgbClr val="000000"/>
                </a:solidFill>
              </a:rPr>
              <a:t>International </a:t>
            </a:r>
            <a:r>
              <a:rPr lang="en-US" dirty="0">
                <a:solidFill>
                  <a:srgbClr val="000000"/>
                </a:solidFill>
              </a:rPr>
              <a:t>Red Cross and Red Crescent Movement.</a:t>
            </a:r>
          </a:p>
          <a:p>
            <a:pPr marL="428625" indent="-428625">
              <a:buFont typeface="Arial" panose="020B0604020202020204" pitchFamily="34" charset="0"/>
              <a:buChar char="•"/>
            </a:pPr>
            <a:r>
              <a:rPr lang="en-US" dirty="0">
                <a:solidFill>
                  <a:srgbClr val="000000"/>
                </a:solidFill>
              </a:rPr>
              <a:t>Developed a Humanitarian Charter and humanitarian standards to be applied in humanitarian response.</a:t>
            </a:r>
          </a:p>
          <a:p>
            <a:pPr marL="428625" indent="-428625">
              <a:buFont typeface="Arial" panose="020B0604020202020204" pitchFamily="34" charset="0"/>
              <a:buChar char="•"/>
            </a:pPr>
            <a:r>
              <a:rPr lang="en-US" dirty="0">
                <a:solidFill>
                  <a:srgbClr val="000000"/>
                </a:solidFill>
              </a:rPr>
              <a:t>The Sphere Handbook is a primary reference tool for national and international NGOs, volunteers, UN agencies, governments</a:t>
            </a:r>
            <a:r>
              <a:rPr lang="en-CH" dirty="0">
                <a:solidFill>
                  <a:srgbClr val="000000"/>
                </a:solidFill>
              </a:rPr>
              <a:t> and </a:t>
            </a:r>
            <a:r>
              <a:rPr lang="en-US" dirty="0">
                <a:solidFill>
                  <a:srgbClr val="000000"/>
                </a:solidFill>
              </a:rPr>
              <a:t>donors.</a:t>
            </a:r>
          </a:p>
          <a:p>
            <a:pPr marL="428625" indent="-428625">
              <a:buFont typeface="Arial" panose="020B0604020202020204" pitchFamily="34" charset="0"/>
              <a:buChar char="•"/>
            </a:pPr>
            <a:r>
              <a:rPr lang="en-US" dirty="0">
                <a:solidFill>
                  <a:srgbClr val="000000"/>
                </a:solidFill>
              </a:rPr>
              <a:t>Sphere is a worldwide community working to improve the quality and accountability of humanitarian assistance.</a:t>
            </a:r>
          </a:p>
        </p:txBody>
      </p:sp>
    </p:spTree>
    <p:extLst>
      <p:ext uri="{BB962C8B-B14F-4D97-AF65-F5344CB8AC3E}">
        <p14:creationId xmlns:p14="http://schemas.microsoft.com/office/powerpoint/2010/main" val="7581248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E140-BF7C-81DA-4767-38ED718A2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D8924-8468-C202-DD7C-FF992A548108}"/>
              </a:ext>
            </a:extLst>
          </p:cNvPr>
          <p:cNvSpPr>
            <a:spLocks noGrp="1"/>
          </p:cNvSpPr>
          <p:nvPr>
            <p:ph type="title"/>
          </p:nvPr>
        </p:nvSpPr>
        <p:spPr/>
        <p:txBody>
          <a:bodyPr/>
          <a:lstStyle/>
          <a:p>
            <a:r>
              <a:rPr lang="en-US" dirty="0"/>
              <a:t>The </a:t>
            </a:r>
            <a:r>
              <a:rPr lang="en-US" dirty="0" err="1"/>
              <a:t>Spher</a:t>
            </a:r>
            <a:r>
              <a:rPr lang="en-CH" dirty="0"/>
              <a:t>e philosophy</a:t>
            </a:r>
            <a:endParaRPr lang="en-US" dirty="0"/>
          </a:p>
        </p:txBody>
      </p:sp>
      <p:sp>
        <p:nvSpPr>
          <p:cNvPr id="3" name="Text Placeholder 2">
            <a:extLst>
              <a:ext uri="{FF2B5EF4-FFF2-40B4-BE49-F238E27FC236}">
                <a16:creationId xmlns:a16="http://schemas.microsoft.com/office/drawing/2014/main" id="{CEC08DAE-B1AB-C46B-6896-D6F0B008B875}"/>
              </a:ext>
            </a:extLst>
          </p:cNvPr>
          <p:cNvSpPr>
            <a:spLocks noGrp="1"/>
          </p:cNvSpPr>
          <p:nvPr>
            <p:ph type="body" sz="half" idx="1"/>
          </p:nvPr>
        </p:nvSpPr>
        <p:spPr>
          <a:xfrm>
            <a:off x="683943" y="2291961"/>
            <a:ext cx="11473050" cy="3191300"/>
          </a:xfrm>
        </p:spPr>
        <p:txBody>
          <a:bodyPr>
            <a:noAutofit/>
          </a:bodyPr>
          <a:lstStyle/>
          <a:p>
            <a:pPr marL="0" marR="0" lvl="0" indent="0" algn="l" defTabSz="438150" rtl="0" eaLnBrk="1" fontAlgn="auto" latinLnBrk="0" hangingPunct="1">
              <a:lnSpc>
                <a:spcPct val="100000"/>
              </a:lnSpc>
              <a:spcBef>
                <a:spcPts val="1500"/>
              </a:spcBef>
              <a:spcAft>
                <a:spcPts val="0"/>
              </a:spcAft>
              <a:buClrTx/>
              <a:buSzTx/>
              <a:buFontTx/>
              <a:buNone/>
              <a:tabLst/>
              <a:defRPr/>
            </a:pPr>
            <a:r>
              <a:rPr kumimoji="0" lang="en-GB" sz="3000" b="1" i="0" u="none" strike="noStrike" kern="0" cap="none" spc="0" normalizeH="0" baseline="0" noProof="0" dirty="0">
                <a:ln>
                  <a:noFill/>
                </a:ln>
                <a:solidFill>
                  <a:srgbClr val="000000"/>
                </a:solidFill>
                <a:effectLst/>
                <a:uLnTx/>
                <a:uFillTx/>
                <a:latin typeface="Open Sans"/>
                <a:ea typeface="Open Sans"/>
                <a:cs typeface="Open Sans"/>
                <a:sym typeface="Open Sans"/>
              </a:rPr>
              <a:t>The Sphere philosophy is based on two core beliefs:</a:t>
            </a:r>
          </a:p>
          <a:p>
            <a:pPr marL="0" marR="0" lvl="0" indent="0" algn="l" defTabSz="438150" rtl="0" eaLnBrk="1" fontAlgn="auto" latinLnBrk="0" hangingPunct="1">
              <a:lnSpc>
                <a:spcPct val="100000"/>
              </a:lnSpc>
              <a:spcBef>
                <a:spcPts val="1500"/>
              </a:spcBef>
              <a:spcAft>
                <a:spcPts val="0"/>
              </a:spcAft>
              <a:buClrTx/>
              <a:buSzTx/>
              <a:buFontTx/>
              <a:buNone/>
              <a:tabLst/>
              <a:defRPr/>
            </a:pPr>
            <a:endPar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78631" marR="0" lvl="0" indent="-478631" algn="l" defTabSz="438150" rtl="0" eaLnBrk="1" fontAlgn="auto" latinLnBrk="0" hangingPunct="1">
              <a:lnSpc>
                <a:spcPct val="100000"/>
              </a:lnSpc>
              <a:spcBef>
                <a:spcPts val="1500"/>
              </a:spcBef>
              <a:spcAft>
                <a:spcPts val="0"/>
              </a:spcAft>
              <a:buClrTx/>
              <a:buSzTx/>
              <a:buFontTx/>
              <a:buNone/>
              <a:tabLst/>
              <a:defRPr/>
            </a:pP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 1. People affected by disaster or conflict have </a:t>
            </a:r>
            <a:r>
              <a:rPr kumimoji="0" lang="en-GB" sz="3000" b="1" i="0" u="none" strike="noStrike" kern="0" cap="none" spc="0" normalizeH="0" baseline="0" noProof="0" dirty="0">
                <a:ln>
                  <a:noFill/>
                </a:ln>
                <a:solidFill>
                  <a:srgbClr val="000000"/>
                </a:solidFill>
                <a:effectLst/>
                <a:uLnTx/>
                <a:uFillTx/>
                <a:latin typeface="Open Sans"/>
                <a:ea typeface="Open Sans"/>
                <a:cs typeface="Open Sans"/>
                <a:sym typeface="Open Sans"/>
              </a:rPr>
              <a:t>the</a:t>
            </a: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GB" sz="3000" b="1" i="0" u="none" strike="noStrike" kern="0" cap="none" spc="0" normalizeH="0" baseline="0" noProof="0" dirty="0">
                <a:ln>
                  <a:noFill/>
                </a:ln>
                <a:solidFill>
                  <a:srgbClr val="000000"/>
                </a:solidFill>
                <a:effectLst/>
                <a:uLnTx/>
                <a:uFillTx/>
                <a:latin typeface="Open Sans"/>
                <a:ea typeface="Open Sans"/>
                <a:cs typeface="Open Sans"/>
                <a:sym typeface="Open Sans"/>
              </a:rPr>
              <a:t>right to life with </a:t>
            </a:r>
            <a:r>
              <a:rPr kumimoji="0" lang="en-GB" sz="3000" b="1" i="0" u="sng" strike="noStrike" kern="0" cap="none" spc="0" normalizeH="0" baseline="0" noProof="0" dirty="0">
                <a:ln>
                  <a:noFill/>
                </a:ln>
                <a:solidFill>
                  <a:srgbClr val="000000"/>
                </a:solidFill>
                <a:effectLst/>
                <a:uLnTx/>
                <a:uFillTx/>
                <a:latin typeface="Open Sans"/>
                <a:ea typeface="Open Sans"/>
                <a:cs typeface="Open Sans"/>
                <a:sym typeface="Open Sans"/>
              </a:rPr>
              <a:t>dignity</a:t>
            </a: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 and, therefore, the right to assistance.</a:t>
            </a:r>
          </a:p>
          <a:p>
            <a:pPr marL="348854" marR="0" lvl="0" indent="-348854" algn="l" defTabSz="438150" rtl="0" eaLnBrk="1" fontAlgn="auto" latinLnBrk="0" hangingPunct="1">
              <a:lnSpc>
                <a:spcPct val="100000"/>
              </a:lnSpc>
              <a:spcBef>
                <a:spcPts val="1500"/>
              </a:spcBef>
              <a:spcAft>
                <a:spcPts val="0"/>
              </a:spcAft>
              <a:buClrTx/>
              <a:buSzTx/>
              <a:buFont typeface="Arial" panose="020B0604020202020204" pitchFamily="34" charset="0"/>
              <a:buChar char="•"/>
              <a:tabLst/>
              <a:defRPr/>
            </a:pPr>
            <a:endPar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348854" marR="0" lvl="0" indent="-348854" algn="l" defTabSz="438150" rtl="0" eaLnBrk="1" fontAlgn="auto" latinLnBrk="0" hangingPunct="1">
              <a:lnSpc>
                <a:spcPct val="100000"/>
              </a:lnSpc>
              <a:spcBef>
                <a:spcPts val="1500"/>
              </a:spcBef>
              <a:spcAft>
                <a:spcPts val="0"/>
              </a:spcAft>
              <a:buClrTx/>
              <a:buSzTx/>
              <a:buFontTx/>
              <a:buNone/>
              <a:tabLst/>
              <a:defRPr/>
            </a:pP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2. </a:t>
            </a:r>
            <a:r>
              <a:rPr kumimoji="0" lang="en-GB" sz="3000" b="1" i="0" u="none" strike="noStrike" kern="0" cap="none" spc="0" normalizeH="0" baseline="0" noProof="0" dirty="0">
                <a:ln>
                  <a:noFill/>
                </a:ln>
                <a:solidFill>
                  <a:srgbClr val="000000"/>
                </a:solidFill>
                <a:effectLst/>
                <a:uLnTx/>
                <a:uFillTx/>
                <a:latin typeface="Open Sans"/>
                <a:ea typeface="Open Sans"/>
                <a:cs typeface="Open Sans"/>
                <a:sym typeface="Open Sans"/>
              </a:rPr>
              <a:t>All possible steps</a:t>
            </a: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 should be taken to </a:t>
            </a:r>
            <a:r>
              <a:rPr kumimoji="0" lang="en-GB" sz="3000" b="1" i="0" u="none" strike="noStrike" kern="0" cap="none" spc="0" normalizeH="0" baseline="0" noProof="0" dirty="0">
                <a:ln>
                  <a:noFill/>
                </a:ln>
                <a:solidFill>
                  <a:srgbClr val="000000"/>
                </a:solidFill>
                <a:effectLst/>
                <a:uLnTx/>
                <a:uFillTx/>
                <a:latin typeface="Open Sans"/>
                <a:ea typeface="Open Sans"/>
                <a:cs typeface="Open Sans"/>
                <a:sym typeface="Open Sans"/>
              </a:rPr>
              <a:t>alleviate human suffering </a:t>
            </a:r>
            <a:r>
              <a:rPr kumimoji="0" lang="en-GB" sz="3000" b="0" i="0" u="none" strike="noStrike" kern="0" cap="none" spc="0" normalizeH="0" baseline="0" noProof="0" dirty="0">
                <a:ln>
                  <a:noFill/>
                </a:ln>
                <a:solidFill>
                  <a:srgbClr val="000000"/>
                </a:solidFill>
                <a:effectLst/>
                <a:uLnTx/>
                <a:uFillTx/>
                <a:latin typeface="Open Sans"/>
                <a:ea typeface="Open Sans"/>
                <a:cs typeface="Open Sans"/>
                <a:sym typeface="Open Sans"/>
              </a:rPr>
              <a:t>arising out of disaster or conflict.</a:t>
            </a:r>
          </a:p>
          <a:p>
            <a:pPr marL="428625" indent="-428625">
              <a:buFont typeface="Arial" panose="020B0604020202020204" pitchFamily="34" charset="0"/>
              <a:buChar char="•"/>
            </a:pPr>
            <a:endParaRPr lang="en-US" dirty="0">
              <a:solidFill>
                <a:srgbClr val="000000"/>
              </a:solidFill>
            </a:endParaRPr>
          </a:p>
        </p:txBody>
      </p:sp>
      <p:sp>
        <p:nvSpPr>
          <p:cNvPr id="4" name="Slide Number Placeholder 3">
            <a:extLst>
              <a:ext uri="{FF2B5EF4-FFF2-40B4-BE49-F238E27FC236}">
                <a16:creationId xmlns:a16="http://schemas.microsoft.com/office/drawing/2014/main" id="{B73D76AA-5C2D-F97D-5E76-B1601A53CC2D}"/>
              </a:ext>
            </a:extLst>
          </p:cNvPr>
          <p:cNvSpPr txBox="1">
            <a:spLocks/>
          </p:cNvSpPr>
          <p:nvPr/>
        </p:nvSpPr>
        <p:spPr>
          <a:xfrm>
            <a:off x="3013905" y="8534351"/>
            <a:ext cx="102657" cy="318036"/>
          </a:xfrm>
          <a:prstGeom prst="rect">
            <a:avLst/>
          </a:prstGeom>
          <a:ln w="12700">
            <a:miter lim="400000"/>
          </a:ln>
        </p:spPr>
        <p:txBody>
          <a:bodyPr wrap="none" lIns="50800" tIns="50800" rIns="50800" bIns="50800">
            <a:spAutoFit/>
          </a:bodyPr>
          <a:lstStyle>
            <a:defPPr>
              <a:defRPr lang="uk-UA"/>
            </a:defPPr>
            <a:lvl1pPr marL="0" algn="l" defTabSz="914400" rtl="0" eaLnBrk="1" latinLnBrk="0" hangingPunct="1">
              <a:defRPr sz="1400" kern="1200">
                <a:solidFill>
                  <a:srgbClr val="00B297"/>
                </a:solidFill>
                <a:latin typeface="Open Sans Bold"/>
                <a:ea typeface="Open Sans Bold"/>
                <a:cs typeface="Open Sans Bold"/>
                <a:sym typeface="Open Sans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8150" hangingPunct="0">
              <a:defRPr/>
            </a:pPr>
            <a:endParaRPr lang="en-US" kern="0" dirty="0"/>
          </a:p>
        </p:txBody>
      </p:sp>
    </p:spTree>
    <p:extLst>
      <p:ext uri="{BB962C8B-B14F-4D97-AF65-F5344CB8AC3E}">
        <p14:creationId xmlns:p14="http://schemas.microsoft.com/office/powerpoint/2010/main" val="28265284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SPHERE\Resources SPHERE\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44"/>
            <a:ext cx="12825424" cy="975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3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5FC1F-ABDE-873C-C43F-E126172ADD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6C9D00-C22F-3005-506E-D079E5626B16}"/>
              </a:ext>
            </a:extLst>
          </p:cNvPr>
          <p:cNvSpPr>
            <a:spLocks noGrp="1"/>
          </p:cNvSpPr>
          <p:nvPr>
            <p:ph type="title"/>
          </p:nvPr>
        </p:nvSpPr>
        <p:spPr>
          <a:xfrm>
            <a:off x="186793" y="332145"/>
            <a:ext cx="12160280" cy="1510967"/>
          </a:xfrm>
        </p:spPr>
        <p:txBody>
          <a:bodyPr>
            <a:normAutofit fontScale="90000"/>
          </a:bodyPr>
          <a:lstStyle/>
          <a:p>
            <a:pPr algn="ctr"/>
            <a:r>
              <a:rPr lang="en-CH" dirty="0"/>
              <a:t>	</a:t>
            </a:r>
            <a:r>
              <a:rPr lang="en-US" sz="4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Regular"/>
              </a:rPr>
              <a:t>Why are humanitarian standards needed?</a:t>
            </a:r>
          </a:p>
        </p:txBody>
      </p:sp>
      <p:sp>
        <p:nvSpPr>
          <p:cNvPr id="3" name="Text Placeholder 2">
            <a:extLst>
              <a:ext uri="{FF2B5EF4-FFF2-40B4-BE49-F238E27FC236}">
                <a16:creationId xmlns:a16="http://schemas.microsoft.com/office/drawing/2014/main" id="{803B9DB6-D9CE-28BE-8C35-8B13DCE29C92}"/>
              </a:ext>
            </a:extLst>
          </p:cNvPr>
          <p:cNvSpPr>
            <a:spLocks noGrp="1"/>
          </p:cNvSpPr>
          <p:nvPr>
            <p:ph idx="1"/>
          </p:nvPr>
        </p:nvSpPr>
        <p:spPr>
          <a:xfrm>
            <a:off x="952500" y="1704307"/>
            <a:ext cx="11099799" cy="6286500"/>
          </a:xfrm>
        </p:spPr>
        <p:txBody>
          <a:bodyPr>
            <a:normAutofit/>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marL="256717" indent="-256717">
              <a:spcBef>
                <a:spcPts val="450"/>
              </a:spcBef>
              <a:spcAft>
                <a:spcPts val="450"/>
              </a:spcAft>
              <a:buFont typeface="Lucida Sans Unicode" panose="020B0602030504020204" pitchFamily="34" charset="0"/>
              <a:buChar char="⇨"/>
            </a:pPr>
            <a:endParaRPr lang="en-US" sz="3253" b="1" dirty="0"/>
          </a:p>
          <a:p>
            <a:pPr marL="256717" indent="-256717">
              <a:spcBef>
                <a:spcPts val="450"/>
              </a:spcBef>
              <a:spcAft>
                <a:spcPts val="450"/>
              </a:spcAft>
              <a:buFont typeface="Lucida Sans Unicode" panose="020B0602030504020204" pitchFamily="34" charset="0"/>
              <a:buChar char="⇨"/>
            </a:pPr>
            <a:r>
              <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rPr>
              <a:t>Quality: efficient, effective and appropriate</a:t>
            </a:r>
          </a:p>
          <a:p>
            <a:pPr marL="256717" indent="-256717">
              <a:spcBef>
                <a:spcPts val="450"/>
              </a:spcBef>
              <a:spcAft>
                <a:spcPts val="450"/>
              </a:spcAft>
              <a:buFont typeface="Lucida Sans Unicode" panose="020B0602030504020204" pitchFamily="34" charset="0"/>
              <a:buChar char="⇨"/>
            </a:pPr>
            <a:endPar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56717" indent="-256717">
              <a:spcBef>
                <a:spcPts val="450"/>
              </a:spcBef>
              <a:spcAft>
                <a:spcPts val="450"/>
              </a:spcAft>
              <a:buFont typeface="Lucida Sans Unicode" panose="020B0602030504020204" pitchFamily="34" charset="0"/>
              <a:buChar char="⇨"/>
            </a:pPr>
            <a:r>
              <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rPr>
              <a:t>Accountability: answerable for actions </a:t>
            </a:r>
          </a:p>
          <a:p>
            <a:pPr marL="256717" indent="-256717">
              <a:spcBef>
                <a:spcPts val="450"/>
              </a:spcBef>
              <a:spcAft>
                <a:spcPts val="450"/>
              </a:spcAft>
              <a:buFont typeface="Lucida Sans Unicode" panose="020B0602030504020204" pitchFamily="34" charset="0"/>
              <a:buChar char="⇨"/>
            </a:pPr>
            <a:endPar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56717" indent="-256717">
              <a:spcBef>
                <a:spcPts val="450"/>
              </a:spcBef>
              <a:spcAft>
                <a:spcPts val="450"/>
              </a:spcAft>
              <a:buFont typeface="Lucida Sans Unicode" panose="020B0602030504020204" pitchFamily="34" charset="0"/>
              <a:buChar char="⇨"/>
            </a:pPr>
            <a:r>
              <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rPr>
              <a:t>Inclusive: people affected by crisis are involved in decisions that affect them</a:t>
            </a:r>
          </a:p>
          <a:p>
            <a:pPr marL="256717" indent="-256717">
              <a:spcBef>
                <a:spcPts val="450"/>
              </a:spcBef>
              <a:spcAft>
                <a:spcPts val="450"/>
              </a:spcAft>
              <a:buFont typeface="Lucida Sans Unicode" panose="020B0602030504020204" pitchFamily="34" charset="0"/>
              <a:buChar char="⇨"/>
            </a:pPr>
            <a:endPar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56717" indent="-256717">
              <a:spcBef>
                <a:spcPts val="450"/>
              </a:spcBef>
              <a:spcAft>
                <a:spcPts val="450"/>
              </a:spcAft>
              <a:buFont typeface="Lucida Sans Unicode" panose="020B0602030504020204" pitchFamily="34" charset="0"/>
              <a:buChar char="⇨"/>
            </a:pPr>
            <a:r>
              <a:rPr lang="en-US" sz="3253"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Coordinated: "A common language" </a:t>
            </a:r>
          </a:p>
        </p:txBody>
      </p:sp>
      <p:sp>
        <p:nvSpPr>
          <p:cNvPr id="4" name="Slide Number">
            <a:extLst>
              <a:ext uri="{FF2B5EF4-FFF2-40B4-BE49-F238E27FC236}">
                <a16:creationId xmlns:a16="http://schemas.microsoft.com/office/drawing/2014/main" id="{A49EE5E1-145C-297C-DC30-63B6095CDDC5}"/>
              </a:ext>
            </a:extLst>
          </p:cNvPr>
          <p:cNvSpPr txBox="1">
            <a:spLocks/>
          </p:cNvSpPr>
          <p:nvPr/>
        </p:nvSpPr>
        <p:spPr>
          <a:xfrm>
            <a:off x="10488123" y="7826285"/>
            <a:ext cx="230826" cy="223008"/>
          </a:xfrm>
          <a:prstGeom prst="rect">
            <a:avLst/>
          </a:prstGeom>
          <a:ln w="12700">
            <a:miter lim="400000"/>
          </a:ln>
          <a:extLst>
            <a:ext uri="{C572A759-6A51-4108-AA02-DFA0A04FC94B}">
              <ma14:wrappingTextBoxFlag xmlns:ma14="http://schemas.microsoft.com/office/mac/drawingml/2011/main" xmlns="" val="1"/>
            </a:ext>
          </a:extLst>
        </p:spPr>
        <p:txBody>
          <a:bodyPr wrap="square" lIns="38099" tIns="38099" rIns="38099" bIns="38099">
            <a:spAutoFit/>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defTabSz="438148"/>
            <a:fld id="{86CB4B4D-7CA3-9044-876B-883B54F8677D}" type="slidenum">
              <a:rPr lang="en-US" sz="949"/>
              <a:pPr defTabSz="438148"/>
              <a:t>7</a:t>
            </a:fld>
            <a:endParaRPr lang="en-US" sz="949"/>
          </a:p>
        </p:txBody>
      </p:sp>
      <p:sp>
        <p:nvSpPr>
          <p:cNvPr id="5" name="TextBox 4">
            <a:extLst>
              <a:ext uri="{FF2B5EF4-FFF2-40B4-BE49-F238E27FC236}">
                <a16:creationId xmlns:a16="http://schemas.microsoft.com/office/drawing/2014/main" id="{50CF2722-CC62-FCA2-9A45-5F39A4617D6C}"/>
              </a:ext>
            </a:extLst>
          </p:cNvPr>
          <p:cNvSpPr txBox="1"/>
          <p:nvPr/>
        </p:nvSpPr>
        <p:spPr>
          <a:xfrm>
            <a:off x="1939207" y="5635247"/>
            <a:ext cx="962303" cy="22300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9" tIns="38099" rIns="38099" bIns="38099" numCol="1" spcCol="38100" rtlCol="0" anchor="ctr">
            <a:spAutoFit/>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defTabSz="438148"/>
            <a:endParaRPr lang="fr-CH" sz="949"/>
          </a:p>
        </p:txBody>
      </p:sp>
      <p:sp>
        <p:nvSpPr>
          <p:cNvPr id="2" name="Slide Number Placeholder 3">
            <a:extLst>
              <a:ext uri="{FF2B5EF4-FFF2-40B4-BE49-F238E27FC236}">
                <a16:creationId xmlns:a16="http://schemas.microsoft.com/office/drawing/2014/main" id="{6ED1D9A8-C9CC-D00C-1AE6-93E981531DE0}"/>
              </a:ext>
            </a:extLst>
          </p:cNvPr>
          <p:cNvSpPr txBox="1">
            <a:spLocks/>
          </p:cNvSpPr>
          <p:nvPr/>
        </p:nvSpPr>
        <p:spPr>
          <a:xfrm>
            <a:off x="2965778" y="8534351"/>
            <a:ext cx="102657" cy="318036"/>
          </a:xfrm>
          <a:prstGeom prst="rect">
            <a:avLst/>
          </a:prstGeom>
          <a:ln w="12700">
            <a:miter lim="400000"/>
          </a:ln>
        </p:spPr>
        <p:txBody>
          <a:bodyPr wrap="none" lIns="50800" tIns="50800" rIns="50800" bIns="50800">
            <a:spAutoFit/>
          </a:bodyPr>
          <a:lstStyle>
            <a:defPPr>
              <a:defRPr lang="uk-UA"/>
            </a:defPPr>
            <a:lvl1pPr marL="0" algn="l" defTabSz="914400" rtl="0" eaLnBrk="1" latinLnBrk="0" hangingPunct="1">
              <a:defRPr sz="1400" kern="1200">
                <a:solidFill>
                  <a:srgbClr val="00B297"/>
                </a:solidFill>
                <a:latin typeface="Open Sans Bold"/>
                <a:ea typeface="Open Sans Bold"/>
                <a:cs typeface="Open Sans Bold"/>
                <a:sym typeface="Open Sans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8150" hangingPunct="0">
              <a:defRPr/>
            </a:pPr>
            <a:endParaRPr lang="en-US" kern="0" dirty="0"/>
          </a:p>
        </p:txBody>
      </p:sp>
    </p:spTree>
    <p:extLst>
      <p:ext uri="{BB962C8B-B14F-4D97-AF65-F5344CB8AC3E}">
        <p14:creationId xmlns:p14="http://schemas.microsoft.com/office/powerpoint/2010/main" val="321395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5B68-7F2D-4204-9DB9-DA8C18B00E90}"/>
              </a:ext>
            </a:extLst>
          </p:cNvPr>
          <p:cNvSpPr>
            <a:spLocks noGrp="1"/>
          </p:cNvSpPr>
          <p:nvPr>
            <p:ph type="title"/>
          </p:nvPr>
        </p:nvSpPr>
        <p:spPr/>
        <p:txBody>
          <a:bodyPr/>
          <a:lstStyle/>
          <a:p>
            <a:r>
              <a:rPr lang="en-US" dirty="0"/>
              <a:t>What is in the Handbook?</a:t>
            </a:r>
          </a:p>
        </p:txBody>
      </p:sp>
      <p:sp>
        <p:nvSpPr>
          <p:cNvPr id="3" name="Text Placeholder 2">
            <a:extLst>
              <a:ext uri="{FF2B5EF4-FFF2-40B4-BE49-F238E27FC236}">
                <a16:creationId xmlns:a16="http://schemas.microsoft.com/office/drawing/2014/main" id="{F7E7B0A2-F6FF-45CA-AFF3-ABAF7A13F366}"/>
              </a:ext>
            </a:extLst>
          </p:cNvPr>
          <p:cNvSpPr>
            <a:spLocks noGrp="1"/>
          </p:cNvSpPr>
          <p:nvPr>
            <p:ph type="body" sz="half" idx="1"/>
          </p:nvPr>
        </p:nvSpPr>
        <p:spPr>
          <a:xfrm>
            <a:off x="294519" y="1382274"/>
            <a:ext cx="12125702" cy="2325187"/>
          </a:xfrm>
        </p:spPr>
        <p:txBody>
          <a:bodyPr>
            <a:noAutofit/>
          </a:bodyPr>
          <a:lstStyle/>
          <a:p>
            <a:r>
              <a:rPr lang="en-US" dirty="0">
                <a:solidFill>
                  <a:srgbClr val="000000"/>
                </a:solidFill>
              </a:rPr>
              <a:t>The Handbook is Sphere’s flagship publication. It includes the </a:t>
            </a:r>
            <a:r>
              <a:rPr lang="en-US" b="1" dirty="0">
                <a:solidFill>
                  <a:srgbClr val="000000"/>
                </a:solidFill>
              </a:rPr>
              <a:t>Humanitarian Charter</a:t>
            </a:r>
            <a:r>
              <a:rPr lang="en-US" dirty="0">
                <a:solidFill>
                  <a:srgbClr val="000000"/>
                </a:solidFill>
              </a:rPr>
              <a:t>, the </a:t>
            </a:r>
            <a:r>
              <a:rPr lang="en-US" b="1" dirty="0">
                <a:solidFill>
                  <a:srgbClr val="000000"/>
                </a:solidFill>
              </a:rPr>
              <a:t>Protection Principles</a:t>
            </a:r>
            <a:r>
              <a:rPr lang="en-US" dirty="0">
                <a:solidFill>
                  <a:srgbClr val="000000"/>
                </a:solidFill>
              </a:rPr>
              <a:t>, the</a:t>
            </a:r>
            <a:r>
              <a:rPr lang="en-US" b="1" dirty="0">
                <a:solidFill>
                  <a:srgbClr val="000000"/>
                </a:solidFill>
              </a:rPr>
              <a:t> Core Humanitarian Standard</a:t>
            </a:r>
            <a:r>
              <a:rPr lang="en-US" dirty="0">
                <a:solidFill>
                  <a:srgbClr val="000000"/>
                </a:solidFill>
              </a:rPr>
              <a:t>, and </a:t>
            </a:r>
            <a:r>
              <a:rPr lang="en-US" b="1" dirty="0">
                <a:solidFill>
                  <a:srgbClr val="000000"/>
                </a:solidFill>
              </a:rPr>
              <a:t>Minimum Standards </a:t>
            </a:r>
            <a:r>
              <a:rPr lang="en-US" dirty="0">
                <a:solidFill>
                  <a:srgbClr val="000000"/>
                </a:solidFill>
              </a:rPr>
              <a:t>in four vital areas of response:</a:t>
            </a:r>
            <a:endParaRPr lang="en-CH" dirty="0">
              <a:solidFill>
                <a:srgbClr val="000000"/>
              </a:solidFill>
            </a:endParaRPr>
          </a:p>
          <a:p>
            <a:endParaRPr lang="en-US" dirty="0">
              <a:solidFill>
                <a:srgbClr val="000000"/>
              </a:solidFill>
            </a:endParaRPr>
          </a:p>
        </p:txBody>
      </p:sp>
      <p:pic>
        <p:nvPicPr>
          <p:cNvPr id="5" name="Picture 4" descr="Image result for 2018 sphere handbook">
            <a:extLst>
              <a:ext uri="{FF2B5EF4-FFF2-40B4-BE49-F238E27FC236}">
                <a16:creationId xmlns:a16="http://schemas.microsoft.com/office/drawing/2014/main" id="{221F7A45-E0E2-4FD5-9E5C-20241990AD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60244" y="3608506"/>
            <a:ext cx="2559977" cy="3632729"/>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1B0967-9A4D-4B7B-8FBA-37B2C8FB77DE}"/>
              </a:ext>
            </a:extLst>
          </p:cNvPr>
          <p:cNvSpPr/>
          <p:nvPr/>
        </p:nvSpPr>
        <p:spPr>
          <a:xfrm>
            <a:off x="2854496" y="3608506"/>
            <a:ext cx="7005748" cy="3785652"/>
          </a:xfrm>
          <a:prstGeom prst="rect">
            <a:avLst/>
          </a:prstGeom>
        </p:spPr>
        <p:txBody>
          <a:bodyPr wrap="square">
            <a:spAutoFit/>
          </a:bodyPr>
          <a:lstStyle/>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3000" dirty="0">
                <a:solidFill>
                  <a:srgbClr val="000000"/>
                </a:solidFill>
                <a:latin typeface="Open Sans"/>
                <a:ea typeface="Open Sans"/>
                <a:cs typeface="Open Sans"/>
                <a:sym typeface="Open Sans Regular"/>
              </a:rPr>
              <a:t>Water supply, sanitation and hygiene promotion (WASH)</a:t>
            </a:r>
            <a:endParaRPr lang="en-CH" sz="3000" dirty="0">
              <a:solidFill>
                <a:srgbClr val="000000"/>
              </a:solidFill>
              <a:latin typeface="Open Sans"/>
              <a:ea typeface="Open Sans"/>
              <a:cs typeface="Open Sans"/>
              <a:sym typeface="Open Sans Regular"/>
            </a:endParaRPr>
          </a:p>
          <a:p>
            <a:pPr marR="0" lvl="0" algn="l" defTabSz="438150" rtl="0" eaLnBrk="1" fontAlgn="auto" latinLnBrk="0" hangingPunct="0">
              <a:lnSpc>
                <a:spcPct val="100000"/>
              </a:lnSpc>
              <a:spcBef>
                <a:spcPts val="0"/>
              </a:spcBef>
              <a:spcAft>
                <a:spcPts val="0"/>
              </a:spcAft>
              <a:buClrTx/>
              <a:buSzTx/>
              <a:tabLst/>
              <a:defRPr/>
            </a:pPr>
            <a:endParaRPr lang="en-US" sz="3000" dirty="0">
              <a:solidFill>
                <a:srgbClr val="000000"/>
              </a:solidFill>
              <a:latin typeface="Open Sans"/>
              <a:ea typeface="Open Sans"/>
              <a:cs typeface="Open Sans"/>
              <a:sym typeface="Open Sans Regular"/>
            </a:endParaRPr>
          </a:p>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3000" dirty="0">
                <a:solidFill>
                  <a:srgbClr val="000000"/>
                </a:solidFill>
                <a:latin typeface="Open Sans"/>
                <a:ea typeface="Open Sans"/>
                <a:cs typeface="Open Sans"/>
                <a:sym typeface="Open Sans Regular"/>
              </a:rPr>
              <a:t>Food security and nutrition</a:t>
            </a:r>
            <a:endParaRPr lang="en-CH" sz="3000" dirty="0">
              <a:solidFill>
                <a:srgbClr val="000000"/>
              </a:solidFill>
              <a:latin typeface="Open Sans"/>
              <a:ea typeface="Open Sans"/>
              <a:cs typeface="Open Sans"/>
              <a:sym typeface="Open Sans Regular"/>
            </a:endParaRPr>
          </a:p>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lang="en-US" sz="3000" dirty="0">
              <a:solidFill>
                <a:srgbClr val="000000"/>
              </a:solidFill>
              <a:latin typeface="Open Sans"/>
              <a:ea typeface="Open Sans"/>
              <a:cs typeface="Open Sans"/>
              <a:sym typeface="Open Sans Regular"/>
            </a:endParaRPr>
          </a:p>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3000" dirty="0">
                <a:solidFill>
                  <a:srgbClr val="000000"/>
                </a:solidFill>
                <a:latin typeface="Open Sans"/>
                <a:ea typeface="Open Sans"/>
                <a:cs typeface="Open Sans"/>
                <a:sym typeface="Open Sans Regular"/>
              </a:rPr>
              <a:t>Shelter and settlement</a:t>
            </a:r>
            <a:endParaRPr lang="en-CH" sz="3000" dirty="0">
              <a:solidFill>
                <a:srgbClr val="000000"/>
              </a:solidFill>
              <a:latin typeface="Open Sans"/>
              <a:ea typeface="Open Sans"/>
              <a:cs typeface="Open Sans"/>
              <a:sym typeface="Open Sans Regular"/>
            </a:endParaRPr>
          </a:p>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lang="en-US" sz="3000" dirty="0">
              <a:solidFill>
                <a:srgbClr val="000000"/>
              </a:solidFill>
              <a:latin typeface="Open Sans"/>
              <a:ea typeface="Open Sans"/>
              <a:cs typeface="Open Sans"/>
              <a:sym typeface="Open Sans Regular"/>
            </a:endParaRPr>
          </a:p>
          <a:p>
            <a:pPr marL="428625" marR="0" lvl="0" indent="-428625" algn="l" defTabSz="43815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3000" dirty="0">
                <a:solidFill>
                  <a:srgbClr val="000000"/>
                </a:solidFill>
                <a:latin typeface="Open Sans"/>
                <a:ea typeface="Open Sans"/>
                <a:cs typeface="Open Sans"/>
                <a:sym typeface="Open Sans Regular"/>
              </a:rPr>
              <a:t>Health</a:t>
            </a:r>
          </a:p>
        </p:txBody>
      </p:sp>
    </p:spTree>
    <p:extLst>
      <p:ext uri="{BB962C8B-B14F-4D97-AF65-F5344CB8AC3E}">
        <p14:creationId xmlns:p14="http://schemas.microsoft.com/office/powerpoint/2010/main" val="2210065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FDBA-7D03-B4DA-719C-02605A3E2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3DEC3-0DB4-A1A5-EECE-AF6C79B83129}"/>
              </a:ext>
            </a:extLst>
          </p:cNvPr>
          <p:cNvSpPr>
            <a:spLocks noGrp="1"/>
          </p:cNvSpPr>
          <p:nvPr>
            <p:ph type="title"/>
          </p:nvPr>
        </p:nvSpPr>
        <p:spPr>
          <a:xfrm>
            <a:off x="573526" y="525658"/>
            <a:ext cx="12042847" cy="1619250"/>
          </a:xfrm>
        </p:spPr>
        <p:txBody>
          <a:bodyPr>
            <a:normAutofit/>
          </a:bodyPr>
          <a:lstStyle/>
          <a:p>
            <a:r>
              <a:rPr lang="en-US" dirty="0"/>
              <a:t>Written by humanitarians, for humanitarians</a:t>
            </a:r>
          </a:p>
        </p:txBody>
      </p:sp>
      <p:pic>
        <p:nvPicPr>
          <p:cNvPr id="13" name="Content Placeholder 12">
            <a:extLst>
              <a:ext uri="{FF2B5EF4-FFF2-40B4-BE49-F238E27FC236}">
                <a16:creationId xmlns:a16="http://schemas.microsoft.com/office/drawing/2014/main" id="{330B159C-BBCD-382F-A81E-9DAEAD59C552}"/>
              </a:ext>
            </a:extLst>
          </p:cNvPr>
          <p:cNvPicPr>
            <a:picLocks noGrp="1" noChangeAspect="1"/>
          </p:cNvPicPr>
          <p:nvPr>
            <p:ph idx="1"/>
          </p:nvPr>
        </p:nvPicPr>
        <p:blipFill>
          <a:blip r:embed="rId3"/>
          <a:stretch>
            <a:fillRect/>
          </a:stretch>
        </p:blipFill>
        <p:spPr>
          <a:xfrm>
            <a:off x="3289493" y="6192223"/>
            <a:ext cx="9326880" cy="3088640"/>
          </a:xfrm>
        </p:spPr>
      </p:pic>
      <p:pic>
        <p:nvPicPr>
          <p:cNvPr id="6" name="Picture 5" descr="http://d4rri9bdfuube.cloudfront.net/assets/images/book/large/9780/8559/9780855984625.jpg">
            <a:extLst>
              <a:ext uri="{FF2B5EF4-FFF2-40B4-BE49-F238E27FC236}">
                <a16:creationId xmlns:a16="http://schemas.microsoft.com/office/drawing/2014/main" id="{55B7AF3E-9CD9-9767-3BFE-CC7C5249376B}"/>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3526" y="2653815"/>
            <a:ext cx="2048256" cy="2887502"/>
          </a:xfrm>
          <a:prstGeom prst="rect">
            <a:avLst/>
          </a:prstGeom>
          <a:noFill/>
          <a:ln>
            <a:solidFill>
              <a:srgbClr val="040845"/>
            </a:solidFill>
          </a:ln>
          <a:extLst>
            <a:ext uri="{909E8E84-426E-40DD-AFC4-6F175D3DCCD1}">
              <a14:hiddenFill xmlns:a14="http://schemas.microsoft.com/office/drawing/2010/main">
                <a:solidFill>
                  <a:srgbClr val="FFFFFF"/>
                </a:solidFill>
              </a14:hiddenFill>
            </a:ext>
          </a:extLst>
        </p:spPr>
      </p:pic>
      <p:pic>
        <p:nvPicPr>
          <p:cNvPr id="8" name="Picture 7" descr="A cover of a book&#10;&#10;Description automatically generated">
            <a:extLst>
              <a:ext uri="{FF2B5EF4-FFF2-40B4-BE49-F238E27FC236}">
                <a16:creationId xmlns:a16="http://schemas.microsoft.com/office/drawing/2014/main" id="{7B86A97F-97AE-BBA8-8E75-CCB69435D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4263" y="2618680"/>
            <a:ext cx="2048256" cy="2957770"/>
          </a:xfrm>
          <a:prstGeom prst="rect">
            <a:avLst/>
          </a:prstGeom>
          <a:ln>
            <a:solidFill>
              <a:srgbClr val="FC7C2B"/>
            </a:solidFill>
          </a:ln>
        </p:spPr>
      </p:pic>
      <p:pic>
        <p:nvPicPr>
          <p:cNvPr id="10" name="Picture 9">
            <a:extLst>
              <a:ext uri="{FF2B5EF4-FFF2-40B4-BE49-F238E27FC236}">
                <a16:creationId xmlns:a16="http://schemas.microsoft.com/office/drawing/2014/main" id="{9F36C6D3-7E9E-BF50-6E48-A69CFF19AB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5001" y="2583547"/>
            <a:ext cx="2048256" cy="2957770"/>
          </a:xfrm>
          <a:prstGeom prst="rect">
            <a:avLst/>
          </a:prstGeom>
          <a:ln>
            <a:solidFill>
              <a:srgbClr val="57B642"/>
            </a:solidFill>
          </a:ln>
        </p:spPr>
      </p:pic>
      <p:pic>
        <p:nvPicPr>
          <p:cNvPr id="12" name="Picture 11" descr="A blue and white cover with white text&#10;&#10;Description automatically generated">
            <a:extLst>
              <a:ext uri="{FF2B5EF4-FFF2-40B4-BE49-F238E27FC236}">
                <a16:creationId xmlns:a16="http://schemas.microsoft.com/office/drawing/2014/main" id="{7599E44A-FECA-14D5-D92C-8B357A4870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6922" y="2583547"/>
            <a:ext cx="2048256" cy="2905328"/>
          </a:xfrm>
          <a:prstGeom prst="rect">
            <a:avLst/>
          </a:prstGeom>
          <a:ln>
            <a:solidFill>
              <a:srgbClr val="372981"/>
            </a:solidFill>
          </a:ln>
        </p:spPr>
      </p:pic>
    </p:spTree>
    <p:extLst>
      <p:ext uri="{BB962C8B-B14F-4D97-AF65-F5344CB8AC3E}">
        <p14:creationId xmlns:p14="http://schemas.microsoft.com/office/powerpoint/2010/main" val="1993051482"/>
      </p:ext>
    </p:extLst>
  </p:cSld>
  <p:clrMapOvr>
    <a:masterClrMapping/>
  </p:clrMapOvr>
  <p:transition spd="med"/>
</p:sld>
</file>

<file path=ppt/theme/theme1.xml><?xml version="1.0" encoding="utf-8"?>
<a:theme xmlns:a="http://schemas.openxmlformats.org/drawingml/2006/main" name="White">
  <a:themeElements>
    <a:clrScheme name="White">
      <a:dk1>
        <a:srgbClr val="FFFFFF"/>
      </a:dk1>
      <a:lt1>
        <a:srgbClr val="A5A5A5"/>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1355b3f0-e072-4ae3-b261-722c43fa6e26" xsi:nil="true"/>
    <lcf76f155ced4ddcb4097134ff3c332f xmlns="1355b3f0-e072-4ae3-b261-722c43fa6e26">
      <Terms xmlns="http://schemas.microsoft.com/office/infopath/2007/PartnerControls"/>
    </lcf76f155ced4ddcb4097134ff3c332f>
    <TaxCatchAll xmlns="9051fefc-2ea4-4620-a82b-61f19e316b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548E345B6D594AAA06BAD71EA843DF" ma:contentTypeVersion="19" ma:contentTypeDescription="Crée un document." ma:contentTypeScope="" ma:versionID="2ae0da99bad8455aeb17c1c3e2408265">
  <xsd:schema xmlns:xsd="http://www.w3.org/2001/XMLSchema" xmlns:xs="http://www.w3.org/2001/XMLSchema" xmlns:p="http://schemas.microsoft.com/office/2006/metadata/properties" xmlns:ns2="1355b3f0-e072-4ae3-b261-722c43fa6e26" xmlns:ns3="9051fefc-2ea4-4620-a82b-61f19e316bb6" targetNamespace="http://schemas.microsoft.com/office/2006/metadata/properties" ma:root="true" ma:fieldsID="fa873d99da78794675250807c9a7ce41" ns2:_="" ns3:_="">
    <xsd:import namespace="1355b3f0-e072-4ae3-b261-722c43fa6e26"/>
    <xsd:import namespace="9051fefc-2ea4-4620-a82b-61f19e316b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5b3f0-e072-4ae3-b261-722c43fa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État de validation" ma:internalName="_x00c9_tat_x0020_de_x0020_validatio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c2c48a7-3976-43da-8c19-cb30e3e77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1fefc-2ea4-4620-a82b-61f19e316bb6"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8403d0eb-ff5c-4829-9fc3-59ef669ebb52}" ma:internalName="TaxCatchAll" ma:showField="CatchAllData" ma:web="9051fefc-2ea4-4620-a82b-61f19e31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4CC3C-C3FD-4344-894C-5F362F223792}">
  <ds:schemaRefs>
    <ds:schemaRef ds:uri="http://schemas.microsoft.com/office/2006/metadata/properties"/>
    <ds:schemaRef ds:uri="http://schemas.microsoft.com/office/infopath/2007/PartnerControls"/>
    <ds:schemaRef ds:uri="1355b3f0-e072-4ae3-b261-722c43fa6e26"/>
    <ds:schemaRef ds:uri="9051fefc-2ea4-4620-a82b-61f19e316bb6"/>
  </ds:schemaRefs>
</ds:datastoreItem>
</file>

<file path=customXml/itemProps2.xml><?xml version="1.0" encoding="utf-8"?>
<ds:datastoreItem xmlns:ds="http://schemas.openxmlformats.org/officeDocument/2006/customXml" ds:itemID="{0A062CC3-C520-43EE-8554-1F82DB1B6F45}">
  <ds:schemaRefs>
    <ds:schemaRef ds:uri="http://schemas.microsoft.com/sharepoint/v3/contenttype/forms"/>
  </ds:schemaRefs>
</ds:datastoreItem>
</file>

<file path=customXml/itemProps3.xml><?xml version="1.0" encoding="utf-8"?>
<ds:datastoreItem xmlns:ds="http://schemas.openxmlformats.org/officeDocument/2006/customXml" ds:itemID="{500254A7-E083-4800-B9C2-D15584C2B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5b3f0-e072-4ae3-b261-722c43fa6e26"/>
    <ds:schemaRef ds:uri="9051fefc-2ea4-4620-a82b-61f19e316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10160</TotalTime>
  <Words>2610</Words>
  <Application>Microsoft Office PowerPoint</Application>
  <PresentationFormat>Custom</PresentationFormat>
  <Paragraphs>203</Paragraphs>
  <Slides>31</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Helvetica Neue</vt:lpstr>
      <vt:lpstr>Lucida Sans Unicode</vt:lpstr>
      <vt:lpstr>Open Sans</vt:lpstr>
      <vt:lpstr>Open Sans Bold</vt:lpstr>
      <vt:lpstr>Open Sans Light</vt:lpstr>
      <vt:lpstr>Open Sans regular</vt:lpstr>
      <vt:lpstr>Open Sans regular</vt:lpstr>
      <vt:lpstr>Tahoma</vt:lpstr>
      <vt:lpstr>Titillium Web</vt:lpstr>
      <vt:lpstr>White</vt:lpstr>
      <vt:lpstr>PowerPoint Presentation</vt:lpstr>
      <vt:lpstr>Agenda</vt:lpstr>
      <vt:lpstr>The Sphere Handbook</vt:lpstr>
      <vt:lpstr>The Sphere movement</vt:lpstr>
      <vt:lpstr>The Sphere philosophy</vt:lpstr>
      <vt:lpstr>PowerPoint Presentation</vt:lpstr>
      <vt:lpstr> Why are humanitarian standards needed?</vt:lpstr>
      <vt:lpstr>What is in the Handbook?</vt:lpstr>
      <vt:lpstr>Written by humanitarians, for humanitarians</vt:lpstr>
      <vt:lpstr>A worldwide community of 100,000+ humanitarian practitioners... </vt:lpstr>
      <vt:lpstr>...All using the Sphere Handbook</vt:lpstr>
      <vt:lpstr>Deep dive into the Sphere Handbook</vt:lpstr>
      <vt:lpstr>WAYS TO ACCESS SPHERE HANDBOOK and OTHER STANDARDS</vt:lpstr>
      <vt:lpstr>The Sphere Handbook – eight interdependent chapters</vt:lpstr>
      <vt:lpstr>PowerPoint Presentation</vt:lpstr>
      <vt:lpstr>The Humanitarian Charter</vt:lpstr>
      <vt:lpstr>Protection Principles</vt:lpstr>
      <vt:lpstr>The Core Humanitarian Standard on Quality and Accountability (CHS)…</vt:lpstr>
      <vt:lpstr>Deep dive into a Technical Chapter: WASH</vt:lpstr>
      <vt:lpstr>PowerPoint Presentation</vt:lpstr>
      <vt:lpstr>Guidance Notes to Water Supply Standard 2.1</vt:lpstr>
      <vt:lpstr>Haiti case study</vt:lpstr>
      <vt:lpstr>Groupwork</vt:lpstr>
      <vt:lpstr>Video Debrief</vt:lpstr>
      <vt:lpstr>Video Debrief</vt:lpstr>
      <vt:lpstr>Debrief</vt:lpstr>
      <vt:lpstr>Debrief</vt:lpstr>
      <vt:lpstr>Debrief</vt:lpstr>
      <vt:lpstr>Debrief</vt:lpstr>
      <vt:lpstr>Debrief</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New in the 2018 Sphere Handbook?</dc:title>
  <dc:creator>Tristan Hale</dc:creator>
  <cp:lastModifiedBy>Felicity Fallon</cp:lastModifiedBy>
  <cp:revision>91</cp:revision>
  <dcterms:created xsi:type="dcterms:W3CDTF">2018-11-13T08:32:28Z</dcterms:created>
  <dcterms:modified xsi:type="dcterms:W3CDTF">2024-03-01T05:31:38Z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0x01010040548E345B6D594AAA06BAD71EA843DF</vt:lpwstr>
  </property>
  <property fmtid="{D5CDD505-2E9C-101B-9397-08002B2CF9AE}" pid="3" name="Order">
    <vt:r8>20600</vt:r8>
  </property>
  <property fmtid="{D5CDD505-2E9C-101B-9397-08002B2CF9AE}" pid="4" name="MediaServiceImageTags">
    <vt:lpwstr/>
  </property>
</Properties>
</file>