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3" r:id="rId4"/>
    <p:sldMasterId id="2147483704" r:id="rId5"/>
  </p:sldMasterIdLst>
  <p:notesMasterIdLst>
    <p:notesMasterId r:id="rId16"/>
  </p:notesMasterIdLst>
  <p:handoutMasterIdLst>
    <p:handoutMasterId r:id="rId17"/>
  </p:handoutMasterIdLst>
  <p:sldIdLst>
    <p:sldId id="262" r:id="rId6"/>
    <p:sldId id="453" r:id="rId7"/>
    <p:sldId id="454" r:id="rId8"/>
    <p:sldId id="447" r:id="rId9"/>
    <p:sldId id="446" r:id="rId10"/>
    <p:sldId id="449" r:id="rId11"/>
    <p:sldId id="450" r:id="rId12"/>
    <p:sldId id="451" r:id="rId13"/>
    <p:sldId id="455" r:id="rId14"/>
    <p:sldId id="414" r:id="rId15"/>
  </p:sldIdLst>
  <p:sldSz cx="9144000" cy="6858000" type="screen4x3"/>
  <p:notesSz cx="68119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3C7"/>
    <a:srgbClr val="3F81B7"/>
    <a:srgbClr val="FF9F9A"/>
    <a:srgbClr val="E50202"/>
    <a:srgbClr val="FF5A55"/>
    <a:srgbClr val="FF625D"/>
    <a:srgbClr val="E9124B"/>
    <a:srgbClr val="007DF9"/>
    <a:srgbClr val="0067CE"/>
    <a:srgbClr val="0043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88471" autoAdjust="0"/>
  </p:normalViewPr>
  <p:slideViewPr>
    <p:cSldViewPr snapToGrid="0" snapToObjects="1" showGuides="1">
      <p:cViewPr varScale="1">
        <p:scale>
          <a:sx n="59" d="100"/>
          <a:sy n="59" d="100"/>
        </p:scale>
        <p:origin x="1408" y="52"/>
      </p:cViewPr>
      <p:guideLst>
        <p:guide orient="horz" pos="2160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licity Fallon" userId="3ff0e4c3-3ad8-4010-beb2-c940946a3c54" providerId="ADAL" clId="{75106D51-65C7-4869-9AFB-297F0B7B5D8F}"/>
    <pc:docChg chg="undo custSel addSld delSld modSld sldOrd">
      <pc:chgData name="Felicity Fallon" userId="3ff0e4c3-3ad8-4010-beb2-c940946a3c54" providerId="ADAL" clId="{75106D51-65C7-4869-9AFB-297F0B7B5D8F}" dt="2023-10-06T15:20:41.490" v="780" actId="20577"/>
      <pc:docMkLst>
        <pc:docMk/>
      </pc:docMkLst>
      <pc:sldChg chg="modSp mod">
        <pc:chgData name="Felicity Fallon" userId="3ff0e4c3-3ad8-4010-beb2-c940946a3c54" providerId="ADAL" clId="{75106D51-65C7-4869-9AFB-297F0B7B5D8F}" dt="2023-10-06T12:21:48.969" v="123" actId="20577"/>
        <pc:sldMkLst>
          <pc:docMk/>
          <pc:sldMk cId="3715727541" sldId="262"/>
        </pc:sldMkLst>
        <pc:spChg chg="mod">
          <ac:chgData name="Felicity Fallon" userId="3ff0e4c3-3ad8-4010-beb2-c940946a3c54" providerId="ADAL" clId="{75106D51-65C7-4869-9AFB-297F0B7B5D8F}" dt="2023-10-06T12:21:48.969" v="123" actId="20577"/>
          <ac:spMkLst>
            <pc:docMk/>
            <pc:sldMk cId="3715727541" sldId="262"/>
            <ac:spMk id="6" creationId="{00000000-0000-0000-0000-000000000000}"/>
          </ac:spMkLst>
        </pc:spChg>
      </pc:sldChg>
      <pc:sldChg chg="modSp mod ord modShow">
        <pc:chgData name="Felicity Fallon" userId="3ff0e4c3-3ad8-4010-beb2-c940946a3c54" providerId="ADAL" clId="{75106D51-65C7-4869-9AFB-297F0B7B5D8F}" dt="2023-10-06T13:25:59.884" v="606" actId="20577"/>
        <pc:sldMkLst>
          <pc:docMk/>
          <pc:sldMk cId="2121913505" sldId="414"/>
        </pc:sldMkLst>
        <pc:spChg chg="mod">
          <ac:chgData name="Felicity Fallon" userId="3ff0e4c3-3ad8-4010-beb2-c940946a3c54" providerId="ADAL" clId="{75106D51-65C7-4869-9AFB-297F0B7B5D8F}" dt="2023-10-06T13:25:59.884" v="606" actId="20577"/>
          <ac:spMkLst>
            <pc:docMk/>
            <pc:sldMk cId="2121913505" sldId="414"/>
            <ac:spMk id="3" creationId="{3260CBC9-6429-BA43-E27A-B479A47B32FB}"/>
          </ac:spMkLst>
        </pc:spChg>
      </pc:sldChg>
      <pc:sldChg chg="addSp delSp modSp mod ord">
        <pc:chgData name="Felicity Fallon" userId="3ff0e4c3-3ad8-4010-beb2-c940946a3c54" providerId="ADAL" clId="{75106D51-65C7-4869-9AFB-297F0B7B5D8F}" dt="2023-10-06T13:32:10.769" v="628"/>
        <pc:sldMkLst>
          <pc:docMk/>
          <pc:sldMk cId="4163563121" sldId="446"/>
        </pc:sldMkLst>
        <pc:spChg chg="mod">
          <ac:chgData name="Felicity Fallon" userId="3ff0e4c3-3ad8-4010-beb2-c940946a3c54" providerId="ADAL" clId="{75106D51-65C7-4869-9AFB-297F0B7B5D8F}" dt="2023-10-06T12:37:13.278" v="278" actId="1076"/>
          <ac:spMkLst>
            <pc:docMk/>
            <pc:sldMk cId="4163563121" sldId="446"/>
            <ac:spMk id="2" creationId="{8DA03B01-DEE7-4922-066B-87FF1CA0AF8E}"/>
          </ac:spMkLst>
        </pc:spChg>
        <pc:spChg chg="mod">
          <ac:chgData name="Felicity Fallon" userId="3ff0e4c3-3ad8-4010-beb2-c940946a3c54" providerId="ADAL" clId="{75106D51-65C7-4869-9AFB-297F0B7B5D8F}" dt="2023-10-06T12:33:40.108" v="241" actId="5793"/>
          <ac:spMkLst>
            <pc:docMk/>
            <pc:sldMk cId="4163563121" sldId="446"/>
            <ac:spMk id="3" creationId="{E3BC0DB9-DF75-87A8-E7F2-94C0FE8A2220}"/>
          </ac:spMkLst>
        </pc:spChg>
        <pc:picChg chg="add del mod">
          <ac:chgData name="Felicity Fallon" userId="3ff0e4c3-3ad8-4010-beb2-c940946a3c54" providerId="ADAL" clId="{75106D51-65C7-4869-9AFB-297F0B7B5D8F}" dt="2023-10-06T12:36:27.322" v="257" actId="478"/>
          <ac:picMkLst>
            <pc:docMk/>
            <pc:sldMk cId="4163563121" sldId="446"/>
            <ac:picMk id="4" creationId="{162F1F67-66A8-2F79-00CC-B85DCFBBF20B}"/>
          </ac:picMkLst>
        </pc:picChg>
        <pc:picChg chg="del">
          <ac:chgData name="Felicity Fallon" userId="3ff0e4c3-3ad8-4010-beb2-c940946a3c54" providerId="ADAL" clId="{75106D51-65C7-4869-9AFB-297F0B7B5D8F}" dt="2023-10-06T12:36:19.560" v="255" actId="478"/>
          <ac:picMkLst>
            <pc:docMk/>
            <pc:sldMk cId="4163563121" sldId="446"/>
            <ac:picMk id="5" creationId="{6CFF7280-A377-A7DD-312F-EBDC5A4E60FE}"/>
          </ac:picMkLst>
        </pc:picChg>
        <pc:picChg chg="add mod">
          <ac:chgData name="Felicity Fallon" userId="3ff0e4c3-3ad8-4010-beb2-c940946a3c54" providerId="ADAL" clId="{75106D51-65C7-4869-9AFB-297F0B7B5D8F}" dt="2023-10-06T13:32:10.769" v="628"/>
          <ac:picMkLst>
            <pc:docMk/>
            <pc:sldMk cId="4163563121" sldId="446"/>
            <ac:picMk id="6" creationId="{3ACAB324-49A3-1295-7A9C-22E010502D36}"/>
          </ac:picMkLst>
        </pc:picChg>
      </pc:sldChg>
      <pc:sldChg chg="del">
        <pc:chgData name="Felicity Fallon" userId="3ff0e4c3-3ad8-4010-beb2-c940946a3c54" providerId="ADAL" clId="{75106D51-65C7-4869-9AFB-297F0B7B5D8F}" dt="2023-10-06T12:16:35.874" v="0" actId="47"/>
        <pc:sldMkLst>
          <pc:docMk/>
          <pc:sldMk cId="2479597872" sldId="447"/>
        </pc:sldMkLst>
      </pc:sldChg>
      <pc:sldChg chg="addSp delSp modSp new mod">
        <pc:chgData name="Felicity Fallon" userId="3ff0e4c3-3ad8-4010-beb2-c940946a3c54" providerId="ADAL" clId="{75106D51-65C7-4869-9AFB-297F0B7B5D8F}" dt="2023-10-06T13:32:04.112" v="627"/>
        <pc:sldMkLst>
          <pc:docMk/>
          <pc:sldMk cId="3378945927" sldId="447"/>
        </pc:sldMkLst>
        <pc:spChg chg="mod">
          <ac:chgData name="Felicity Fallon" userId="3ff0e4c3-3ad8-4010-beb2-c940946a3c54" providerId="ADAL" clId="{75106D51-65C7-4869-9AFB-297F0B7B5D8F}" dt="2023-10-06T12:35:42.457" v="254" actId="20577"/>
          <ac:spMkLst>
            <pc:docMk/>
            <pc:sldMk cId="3378945927" sldId="447"/>
            <ac:spMk id="2" creationId="{169FA2C2-637B-70FA-DF72-C4D4A25C2E5F}"/>
          </ac:spMkLst>
        </pc:spChg>
        <pc:spChg chg="del">
          <ac:chgData name="Felicity Fallon" userId="3ff0e4c3-3ad8-4010-beb2-c940946a3c54" providerId="ADAL" clId="{75106D51-65C7-4869-9AFB-297F0B7B5D8F}" dt="2023-10-06T12:27:01.784" v="147"/>
          <ac:spMkLst>
            <pc:docMk/>
            <pc:sldMk cId="3378945927" sldId="447"/>
            <ac:spMk id="3" creationId="{8BB21376-861C-D8E7-1B6B-4CB3C6E6D262}"/>
          </ac:spMkLst>
        </pc:spChg>
        <pc:picChg chg="add mod">
          <ac:chgData name="Felicity Fallon" userId="3ff0e4c3-3ad8-4010-beb2-c940946a3c54" providerId="ADAL" clId="{75106D51-65C7-4869-9AFB-297F0B7B5D8F}" dt="2023-10-06T12:27:05.976" v="148" actId="1076"/>
          <ac:picMkLst>
            <pc:docMk/>
            <pc:sldMk cId="3378945927" sldId="447"/>
            <ac:picMk id="4" creationId="{1A95E84E-449C-6A95-2EB0-6DEE3308EA32}"/>
          </ac:picMkLst>
        </pc:picChg>
        <pc:picChg chg="add mod">
          <ac:chgData name="Felicity Fallon" userId="3ff0e4c3-3ad8-4010-beb2-c940946a3c54" providerId="ADAL" clId="{75106D51-65C7-4869-9AFB-297F0B7B5D8F}" dt="2023-10-06T12:27:28.118" v="150" actId="1076"/>
          <ac:picMkLst>
            <pc:docMk/>
            <pc:sldMk cId="3378945927" sldId="447"/>
            <ac:picMk id="5" creationId="{5216CE4B-22D9-CD72-FA7C-B115384D5924}"/>
          </ac:picMkLst>
        </pc:picChg>
        <pc:picChg chg="add del mod">
          <ac:chgData name="Felicity Fallon" userId="3ff0e4c3-3ad8-4010-beb2-c940946a3c54" providerId="ADAL" clId="{75106D51-65C7-4869-9AFB-297F0B7B5D8F}" dt="2023-10-06T13:31:54.205" v="626" actId="478"/>
          <ac:picMkLst>
            <pc:docMk/>
            <pc:sldMk cId="3378945927" sldId="447"/>
            <ac:picMk id="6" creationId="{3CDEEE31-B9C8-7E9E-E1A9-121BDBB354DC}"/>
          </ac:picMkLst>
        </pc:picChg>
        <pc:picChg chg="add mod">
          <ac:chgData name="Felicity Fallon" userId="3ff0e4c3-3ad8-4010-beb2-c940946a3c54" providerId="ADAL" clId="{75106D51-65C7-4869-9AFB-297F0B7B5D8F}" dt="2023-10-06T13:32:04.112" v="627"/>
          <ac:picMkLst>
            <pc:docMk/>
            <pc:sldMk cId="3378945927" sldId="447"/>
            <ac:picMk id="7" creationId="{F9C072C8-AC7F-B786-89DF-94E9B249899E}"/>
          </ac:picMkLst>
        </pc:picChg>
      </pc:sldChg>
      <pc:sldChg chg="addSp delSp modSp new del mod setBg">
        <pc:chgData name="Felicity Fallon" userId="3ff0e4c3-3ad8-4010-beb2-c940946a3c54" providerId="ADAL" clId="{75106D51-65C7-4869-9AFB-297F0B7B5D8F}" dt="2023-10-06T12:40:09.433" v="354" actId="47"/>
        <pc:sldMkLst>
          <pc:docMk/>
          <pc:sldMk cId="1489402731" sldId="448"/>
        </pc:sldMkLst>
        <pc:spChg chg="mod">
          <ac:chgData name="Felicity Fallon" userId="3ff0e4c3-3ad8-4010-beb2-c940946a3c54" providerId="ADAL" clId="{75106D51-65C7-4869-9AFB-297F0B7B5D8F}" dt="2023-10-06T12:37:48.903" v="279" actId="207"/>
          <ac:spMkLst>
            <pc:docMk/>
            <pc:sldMk cId="1489402731" sldId="448"/>
            <ac:spMk id="2" creationId="{7BA114BF-DE0F-478B-A555-74F5B3EAA6F8}"/>
          </ac:spMkLst>
        </pc:spChg>
        <pc:spChg chg="del mod">
          <ac:chgData name="Felicity Fallon" userId="3ff0e4c3-3ad8-4010-beb2-c940946a3c54" providerId="ADAL" clId="{75106D51-65C7-4869-9AFB-297F0B7B5D8F}" dt="2023-10-06T12:39:00.895" v="325" actId="21"/>
          <ac:spMkLst>
            <pc:docMk/>
            <pc:sldMk cId="1489402731" sldId="448"/>
            <ac:spMk id="3" creationId="{B1A80F70-8CB2-641A-293B-27FDC73BA256}"/>
          </ac:spMkLst>
        </pc:spChg>
        <pc:spChg chg="add del mod">
          <ac:chgData name="Felicity Fallon" userId="3ff0e4c3-3ad8-4010-beb2-c940946a3c54" providerId="ADAL" clId="{75106D51-65C7-4869-9AFB-297F0B7B5D8F}" dt="2023-10-06T12:39:43.957" v="352" actId="21"/>
          <ac:spMkLst>
            <pc:docMk/>
            <pc:sldMk cId="1489402731" sldId="448"/>
            <ac:spMk id="6" creationId="{E2961154-FD58-ABAA-C131-C9A27BC32573}"/>
          </ac:spMkLst>
        </pc:spChg>
        <pc:picChg chg="add mod">
          <ac:chgData name="Felicity Fallon" userId="3ff0e4c3-3ad8-4010-beb2-c940946a3c54" providerId="ADAL" clId="{75106D51-65C7-4869-9AFB-297F0B7B5D8F}" dt="2023-10-06T12:32:32.560" v="180" actId="1076"/>
          <ac:picMkLst>
            <pc:docMk/>
            <pc:sldMk cId="1489402731" sldId="448"/>
            <ac:picMk id="4" creationId="{7DB88D2E-BC7A-5381-B128-3C5AA64D497E}"/>
          </ac:picMkLst>
        </pc:picChg>
      </pc:sldChg>
      <pc:sldChg chg="addSp delSp modSp add mod">
        <pc:chgData name="Felicity Fallon" userId="3ff0e4c3-3ad8-4010-beb2-c940946a3c54" providerId="ADAL" clId="{75106D51-65C7-4869-9AFB-297F0B7B5D8F}" dt="2023-10-06T13:32:14.985" v="629"/>
        <pc:sldMkLst>
          <pc:docMk/>
          <pc:sldMk cId="605409506" sldId="449"/>
        </pc:sldMkLst>
        <pc:spChg chg="mod">
          <ac:chgData name="Felicity Fallon" userId="3ff0e4c3-3ad8-4010-beb2-c940946a3c54" providerId="ADAL" clId="{75106D51-65C7-4869-9AFB-297F0B7B5D8F}" dt="2023-10-06T12:38:25.405" v="321" actId="20577"/>
          <ac:spMkLst>
            <pc:docMk/>
            <pc:sldMk cId="605409506" sldId="449"/>
            <ac:spMk id="2" creationId="{8DA03B01-DEE7-4922-066B-87FF1CA0AF8E}"/>
          </ac:spMkLst>
        </pc:spChg>
        <pc:spChg chg="add mod">
          <ac:chgData name="Felicity Fallon" userId="3ff0e4c3-3ad8-4010-beb2-c940946a3c54" providerId="ADAL" clId="{75106D51-65C7-4869-9AFB-297F0B7B5D8F}" dt="2023-10-06T12:39:05.850" v="326" actId="6549"/>
          <ac:spMkLst>
            <pc:docMk/>
            <pc:sldMk cId="605409506" sldId="449"/>
            <ac:spMk id="6" creationId="{A2F43612-0115-DE94-AC76-EE6419EC08AB}"/>
          </ac:spMkLst>
        </pc:spChg>
        <pc:spChg chg="add mod">
          <ac:chgData name="Felicity Fallon" userId="3ff0e4c3-3ad8-4010-beb2-c940946a3c54" providerId="ADAL" clId="{75106D51-65C7-4869-9AFB-297F0B7B5D8F}" dt="2023-10-06T12:39:21.040" v="350" actId="20577"/>
          <ac:spMkLst>
            <pc:docMk/>
            <pc:sldMk cId="605409506" sldId="449"/>
            <ac:spMk id="7" creationId="{E817FD0E-4DB5-EB32-619B-90E8CD7B1AD8}"/>
          </ac:spMkLst>
        </pc:spChg>
        <pc:picChg chg="del">
          <ac:chgData name="Felicity Fallon" userId="3ff0e4c3-3ad8-4010-beb2-c940946a3c54" providerId="ADAL" clId="{75106D51-65C7-4869-9AFB-297F0B7B5D8F}" dt="2023-10-06T12:38:28.647" v="322" actId="478"/>
          <ac:picMkLst>
            <pc:docMk/>
            <pc:sldMk cId="605409506" sldId="449"/>
            <ac:picMk id="4" creationId="{162F1F67-66A8-2F79-00CC-B85DCFBBF20B}"/>
          </ac:picMkLst>
        </pc:picChg>
        <pc:picChg chg="add mod">
          <ac:chgData name="Felicity Fallon" userId="3ff0e4c3-3ad8-4010-beb2-c940946a3c54" providerId="ADAL" clId="{75106D51-65C7-4869-9AFB-297F0B7B5D8F}" dt="2023-10-06T12:39:57.302" v="353"/>
          <ac:picMkLst>
            <pc:docMk/>
            <pc:sldMk cId="605409506" sldId="449"/>
            <ac:picMk id="8" creationId="{30ABDA82-E97B-F6C9-6BFC-D96F94D94127}"/>
          </ac:picMkLst>
        </pc:picChg>
        <pc:picChg chg="add mod">
          <ac:chgData name="Felicity Fallon" userId="3ff0e4c3-3ad8-4010-beb2-c940946a3c54" providerId="ADAL" clId="{75106D51-65C7-4869-9AFB-297F0B7B5D8F}" dt="2023-10-06T13:32:14.985" v="629"/>
          <ac:picMkLst>
            <pc:docMk/>
            <pc:sldMk cId="605409506" sldId="449"/>
            <ac:picMk id="9" creationId="{E1186DF6-8ABC-689D-744D-A868191C88FA}"/>
          </ac:picMkLst>
        </pc:picChg>
      </pc:sldChg>
      <pc:sldChg chg="addSp delSp modSp add mod">
        <pc:chgData name="Felicity Fallon" userId="3ff0e4c3-3ad8-4010-beb2-c940946a3c54" providerId="ADAL" clId="{75106D51-65C7-4869-9AFB-297F0B7B5D8F}" dt="2023-10-06T15:20:41.490" v="780" actId="20577"/>
        <pc:sldMkLst>
          <pc:docMk/>
          <pc:sldMk cId="1318174756" sldId="450"/>
        </pc:sldMkLst>
        <pc:spChg chg="mod">
          <ac:chgData name="Felicity Fallon" userId="3ff0e4c3-3ad8-4010-beb2-c940946a3c54" providerId="ADAL" clId="{75106D51-65C7-4869-9AFB-297F0B7B5D8F}" dt="2023-10-06T15:20:41.490" v="780" actId="20577"/>
          <ac:spMkLst>
            <pc:docMk/>
            <pc:sldMk cId="1318174756" sldId="450"/>
            <ac:spMk id="2" creationId="{8DA03B01-DEE7-4922-066B-87FF1CA0AF8E}"/>
          </ac:spMkLst>
        </pc:spChg>
        <pc:spChg chg="del">
          <ac:chgData name="Felicity Fallon" userId="3ff0e4c3-3ad8-4010-beb2-c940946a3c54" providerId="ADAL" clId="{75106D51-65C7-4869-9AFB-297F0B7B5D8F}" dt="2023-10-06T12:41:21.361" v="395" actId="478"/>
          <ac:spMkLst>
            <pc:docMk/>
            <pc:sldMk cId="1318174756" sldId="450"/>
            <ac:spMk id="6" creationId="{A2F43612-0115-DE94-AC76-EE6419EC08AB}"/>
          </ac:spMkLst>
        </pc:spChg>
        <pc:spChg chg="del">
          <ac:chgData name="Felicity Fallon" userId="3ff0e4c3-3ad8-4010-beb2-c940946a3c54" providerId="ADAL" clId="{75106D51-65C7-4869-9AFB-297F0B7B5D8F}" dt="2023-10-06T12:41:14.496" v="393" actId="478"/>
          <ac:spMkLst>
            <pc:docMk/>
            <pc:sldMk cId="1318174756" sldId="450"/>
            <ac:spMk id="7" creationId="{E817FD0E-4DB5-EB32-619B-90E8CD7B1AD8}"/>
          </ac:spMkLst>
        </pc:spChg>
        <pc:picChg chg="add del mod">
          <ac:chgData name="Felicity Fallon" userId="3ff0e4c3-3ad8-4010-beb2-c940946a3c54" providerId="ADAL" clId="{75106D51-65C7-4869-9AFB-297F0B7B5D8F}" dt="2023-10-06T12:53:07.744" v="405" actId="21"/>
          <ac:picMkLst>
            <pc:docMk/>
            <pc:sldMk cId="1318174756" sldId="450"/>
            <ac:picMk id="4" creationId="{CE42E34E-26D9-DD6C-0607-3C44FDBDCEAB}"/>
          </ac:picMkLst>
        </pc:picChg>
        <pc:picChg chg="del">
          <ac:chgData name="Felicity Fallon" userId="3ff0e4c3-3ad8-4010-beb2-c940946a3c54" providerId="ADAL" clId="{75106D51-65C7-4869-9AFB-297F0B7B5D8F}" dt="2023-10-06T12:41:16.333" v="394" actId="478"/>
          <ac:picMkLst>
            <pc:docMk/>
            <pc:sldMk cId="1318174756" sldId="450"/>
            <ac:picMk id="8" creationId="{30ABDA82-E97B-F6C9-6BFC-D96F94D94127}"/>
          </ac:picMkLst>
        </pc:picChg>
        <pc:picChg chg="add mod ord">
          <ac:chgData name="Felicity Fallon" userId="3ff0e4c3-3ad8-4010-beb2-c940946a3c54" providerId="ADAL" clId="{75106D51-65C7-4869-9AFB-297F0B7B5D8F}" dt="2023-10-06T12:53:28.861" v="409" actId="1076"/>
          <ac:picMkLst>
            <pc:docMk/>
            <pc:sldMk cId="1318174756" sldId="450"/>
            <ac:picMk id="9" creationId="{D5B5AA30-4704-2371-D57F-0C4709B0536C}"/>
          </ac:picMkLst>
        </pc:picChg>
        <pc:picChg chg="add mod">
          <ac:chgData name="Felicity Fallon" userId="3ff0e4c3-3ad8-4010-beb2-c940946a3c54" providerId="ADAL" clId="{75106D51-65C7-4869-9AFB-297F0B7B5D8F}" dt="2023-10-06T12:55:00.935" v="412" actId="1076"/>
          <ac:picMkLst>
            <pc:docMk/>
            <pc:sldMk cId="1318174756" sldId="450"/>
            <ac:picMk id="11" creationId="{2CE34553-63CC-C86E-3095-B9DF9DBEECDF}"/>
          </ac:picMkLst>
        </pc:picChg>
        <pc:picChg chg="add del mod">
          <ac:chgData name="Felicity Fallon" userId="3ff0e4c3-3ad8-4010-beb2-c940946a3c54" providerId="ADAL" clId="{75106D51-65C7-4869-9AFB-297F0B7B5D8F}" dt="2023-10-06T12:55:07.772" v="413" actId="478"/>
          <ac:picMkLst>
            <pc:docMk/>
            <pc:sldMk cId="1318174756" sldId="450"/>
            <ac:picMk id="12" creationId="{97CEBE0A-CC68-649F-19A2-C9B44CBDCB73}"/>
          </ac:picMkLst>
        </pc:picChg>
        <pc:picChg chg="add mod">
          <ac:chgData name="Felicity Fallon" userId="3ff0e4c3-3ad8-4010-beb2-c940946a3c54" providerId="ADAL" clId="{75106D51-65C7-4869-9AFB-297F0B7B5D8F}" dt="2023-10-06T12:56:00.147" v="415" actId="1076"/>
          <ac:picMkLst>
            <pc:docMk/>
            <pc:sldMk cId="1318174756" sldId="450"/>
            <ac:picMk id="14" creationId="{8D8D02CB-DA40-0702-15AD-A6FF0E7FA3A8}"/>
          </ac:picMkLst>
        </pc:picChg>
        <pc:picChg chg="add mod">
          <ac:chgData name="Felicity Fallon" userId="3ff0e4c3-3ad8-4010-beb2-c940946a3c54" providerId="ADAL" clId="{75106D51-65C7-4869-9AFB-297F0B7B5D8F}" dt="2023-10-06T12:57:52.067" v="417" actId="1076"/>
          <ac:picMkLst>
            <pc:docMk/>
            <pc:sldMk cId="1318174756" sldId="450"/>
            <ac:picMk id="16" creationId="{CA62C7CC-1FAC-D70F-5687-987149E576B0}"/>
          </ac:picMkLst>
        </pc:picChg>
        <pc:picChg chg="add mod">
          <ac:chgData name="Felicity Fallon" userId="3ff0e4c3-3ad8-4010-beb2-c940946a3c54" providerId="ADAL" clId="{75106D51-65C7-4869-9AFB-297F0B7B5D8F}" dt="2023-10-06T13:00:24.223" v="420" actId="1076"/>
          <ac:picMkLst>
            <pc:docMk/>
            <pc:sldMk cId="1318174756" sldId="450"/>
            <ac:picMk id="18" creationId="{901805DC-C451-28C3-972F-D6509FA43B6D}"/>
          </ac:picMkLst>
        </pc:picChg>
        <pc:picChg chg="add mod">
          <ac:chgData name="Felicity Fallon" userId="3ff0e4c3-3ad8-4010-beb2-c940946a3c54" providerId="ADAL" clId="{75106D51-65C7-4869-9AFB-297F0B7B5D8F}" dt="2023-10-06T13:02:33.420" v="424" actId="1076"/>
          <ac:picMkLst>
            <pc:docMk/>
            <pc:sldMk cId="1318174756" sldId="450"/>
            <ac:picMk id="20" creationId="{D4B568DD-E669-7258-6C4B-C4287A97378C}"/>
          </ac:picMkLst>
        </pc:picChg>
        <pc:picChg chg="add mod">
          <ac:chgData name="Felicity Fallon" userId="3ff0e4c3-3ad8-4010-beb2-c940946a3c54" providerId="ADAL" clId="{75106D51-65C7-4869-9AFB-297F0B7B5D8F}" dt="2023-10-06T13:04:34.737" v="431" actId="1076"/>
          <ac:picMkLst>
            <pc:docMk/>
            <pc:sldMk cId="1318174756" sldId="450"/>
            <ac:picMk id="22" creationId="{282ADD89-EA47-DAB5-882E-F3878C33B4C2}"/>
          </ac:picMkLst>
        </pc:picChg>
        <pc:picChg chg="add mod">
          <ac:chgData name="Felicity Fallon" userId="3ff0e4c3-3ad8-4010-beb2-c940946a3c54" providerId="ADAL" clId="{75106D51-65C7-4869-9AFB-297F0B7B5D8F}" dt="2023-10-06T13:05:45.013" v="433" actId="1076"/>
          <ac:picMkLst>
            <pc:docMk/>
            <pc:sldMk cId="1318174756" sldId="450"/>
            <ac:picMk id="24" creationId="{4D9E675E-950C-ABE7-49B3-3623C61D2B08}"/>
          </ac:picMkLst>
        </pc:picChg>
        <pc:picChg chg="add mod">
          <ac:chgData name="Felicity Fallon" userId="3ff0e4c3-3ad8-4010-beb2-c940946a3c54" providerId="ADAL" clId="{75106D51-65C7-4869-9AFB-297F0B7B5D8F}" dt="2023-10-06T13:32:25.665" v="632" actId="1076"/>
          <ac:picMkLst>
            <pc:docMk/>
            <pc:sldMk cId="1318174756" sldId="450"/>
            <ac:picMk id="25" creationId="{EE4428EB-F098-A613-5413-F1D94A467E24}"/>
          </ac:picMkLst>
        </pc:picChg>
      </pc:sldChg>
      <pc:sldChg chg="addSp delSp modSp add mod ord">
        <pc:chgData name="Felicity Fallon" userId="3ff0e4c3-3ad8-4010-beb2-c940946a3c54" providerId="ADAL" clId="{75106D51-65C7-4869-9AFB-297F0B7B5D8F}" dt="2023-10-06T13:32:46.109" v="634" actId="1076"/>
        <pc:sldMkLst>
          <pc:docMk/>
          <pc:sldMk cId="289999762" sldId="451"/>
        </pc:sldMkLst>
        <pc:spChg chg="mod">
          <ac:chgData name="Felicity Fallon" userId="3ff0e4c3-3ad8-4010-beb2-c940946a3c54" providerId="ADAL" clId="{75106D51-65C7-4869-9AFB-297F0B7B5D8F}" dt="2023-10-06T13:07:54.244" v="505" actId="20577"/>
          <ac:spMkLst>
            <pc:docMk/>
            <pc:sldMk cId="289999762" sldId="451"/>
            <ac:spMk id="2" creationId="{8DA03B01-DEE7-4922-066B-87FF1CA0AF8E}"/>
          </ac:spMkLst>
        </pc:spChg>
        <pc:spChg chg="del">
          <ac:chgData name="Felicity Fallon" userId="3ff0e4c3-3ad8-4010-beb2-c940946a3c54" providerId="ADAL" clId="{75106D51-65C7-4869-9AFB-297F0B7B5D8F}" dt="2023-10-06T13:08:00.630" v="506" actId="478"/>
          <ac:spMkLst>
            <pc:docMk/>
            <pc:sldMk cId="289999762" sldId="451"/>
            <ac:spMk id="3" creationId="{E3BC0DB9-DF75-87A8-E7F2-94C0FE8A2220}"/>
          </ac:spMkLst>
        </pc:spChg>
        <pc:spChg chg="add del mod">
          <ac:chgData name="Felicity Fallon" userId="3ff0e4c3-3ad8-4010-beb2-c940946a3c54" providerId="ADAL" clId="{75106D51-65C7-4869-9AFB-297F0B7B5D8F}" dt="2023-10-06T13:08:03.237" v="507" actId="478"/>
          <ac:spMkLst>
            <pc:docMk/>
            <pc:sldMk cId="289999762" sldId="451"/>
            <ac:spMk id="5" creationId="{7B6A29F4-3CB0-3716-0DF6-A90B504D72A0}"/>
          </ac:spMkLst>
        </pc:spChg>
        <pc:spChg chg="del">
          <ac:chgData name="Felicity Fallon" userId="3ff0e4c3-3ad8-4010-beb2-c940946a3c54" providerId="ADAL" clId="{75106D51-65C7-4869-9AFB-297F0B7B5D8F}" dt="2023-10-06T13:08:15.283" v="510" actId="478"/>
          <ac:spMkLst>
            <pc:docMk/>
            <pc:sldMk cId="289999762" sldId="451"/>
            <ac:spMk id="6" creationId="{A2F43612-0115-DE94-AC76-EE6419EC08AB}"/>
          </ac:spMkLst>
        </pc:spChg>
        <pc:spChg chg="del">
          <ac:chgData name="Felicity Fallon" userId="3ff0e4c3-3ad8-4010-beb2-c940946a3c54" providerId="ADAL" clId="{75106D51-65C7-4869-9AFB-297F0B7B5D8F}" dt="2023-10-06T13:08:08.952" v="509" actId="478"/>
          <ac:spMkLst>
            <pc:docMk/>
            <pc:sldMk cId="289999762" sldId="451"/>
            <ac:spMk id="7" creationId="{E817FD0E-4DB5-EB32-619B-90E8CD7B1AD8}"/>
          </ac:spMkLst>
        </pc:spChg>
        <pc:picChg chg="del">
          <ac:chgData name="Felicity Fallon" userId="3ff0e4c3-3ad8-4010-beb2-c940946a3c54" providerId="ADAL" clId="{75106D51-65C7-4869-9AFB-297F0B7B5D8F}" dt="2023-10-06T13:08:04.973" v="508" actId="478"/>
          <ac:picMkLst>
            <pc:docMk/>
            <pc:sldMk cId="289999762" sldId="451"/>
            <ac:picMk id="8" creationId="{30ABDA82-E97B-F6C9-6BFC-D96F94D94127}"/>
          </ac:picMkLst>
        </pc:picChg>
        <pc:picChg chg="add mod">
          <ac:chgData name="Felicity Fallon" userId="3ff0e4c3-3ad8-4010-beb2-c940946a3c54" providerId="ADAL" clId="{75106D51-65C7-4869-9AFB-297F0B7B5D8F}" dt="2023-10-06T13:13:28.009" v="514" actId="14100"/>
          <ac:picMkLst>
            <pc:docMk/>
            <pc:sldMk cId="289999762" sldId="451"/>
            <ac:picMk id="9" creationId="{D9A25320-BDA1-E426-9469-B505D8611DC2}"/>
          </ac:picMkLst>
        </pc:picChg>
        <pc:picChg chg="add del mod">
          <ac:chgData name="Felicity Fallon" userId="3ff0e4c3-3ad8-4010-beb2-c940946a3c54" providerId="ADAL" clId="{75106D51-65C7-4869-9AFB-297F0B7B5D8F}" dt="2023-10-06T13:21:16.618" v="518" actId="478"/>
          <ac:picMkLst>
            <pc:docMk/>
            <pc:sldMk cId="289999762" sldId="451"/>
            <ac:picMk id="11" creationId="{0E95113E-E64D-0836-ECCB-51E0BE898C1A}"/>
          </ac:picMkLst>
        </pc:picChg>
        <pc:picChg chg="add mod">
          <ac:chgData name="Felicity Fallon" userId="3ff0e4c3-3ad8-4010-beb2-c940946a3c54" providerId="ADAL" clId="{75106D51-65C7-4869-9AFB-297F0B7B5D8F}" dt="2023-10-06T13:21:25.537" v="520" actId="1076"/>
          <ac:picMkLst>
            <pc:docMk/>
            <pc:sldMk cId="289999762" sldId="451"/>
            <ac:picMk id="13" creationId="{4FC9174A-3C8B-576B-E66D-B405310CACE0}"/>
          </ac:picMkLst>
        </pc:picChg>
        <pc:picChg chg="add mod">
          <ac:chgData name="Felicity Fallon" userId="3ff0e4c3-3ad8-4010-beb2-c940946a3c54" providerId="ADAL" clId="{75106D51-65C7-4869-9AFB-297F0B7B5D8F}" dt="2023-10-06T13:32:46.109" v="634" actId="1076"/>
          <ac:picMkLst>
            <pc:docMk/>
            <pc:sldMk cId="289999762" sldId="451"/>
            <ac:picMk id="14" creationId="{B2F43D29-5683-B64E-CC26-997D6CA76568}"/>
          </ac:picMkLst>
        </pc:picChg>
      </pc:sldChg>
      <pc:sldChg chg="new del">
        <pc:chgData name="Felicity Fallon" userId="3ff0e4c3-3ad8-4010-beb2-c940946a3c54" providerId="ADAL" clId="{75106D51-65C7-4869-9AFB-297F0B7B5D8F}" dt="2023-10-06T13:27:26.677" v="608" actId="47"/>
        <pc:sldMkLst>
          <pc:docMk/>
          <pc:sldMk cId="363302245" sldId="452"/>
        </pc:sldMkLst>
      </pc:sldChg>
      <pc:sldChg chg="delSp modSp del mod">
        <pc:chgData name="Felicity Fallon" userId="3ff0e4c3-3ad8-4010-beb2-c940946a3c54" providerId="ADAL" clId="{75106D51-65C7-4869-9AFB-297F0B7B5D8F}" dt="2023-10-06T13:31:41.598" v="623" actId="47"/>
        <pc:sldMkLst>
          <pc:docMk/>
          <pc:sldMk cId="3931656654" sldId="452"/>
        </pc:sldMkLst>
        <pc:spChg chg="del mod">
          <ac:chgData name="Felicity Fallon" userId="3ff0e4c3-3ad8-4010-beb2-c940946a3c54" providerId="ADAL" clId="{75106D51-65C7-4869-9AFB-297F0B7B5D8F}" dt="2023-10-06T13:28:01.918" v="610" actId="478"/>
          <ac:spMkLst>
            <pc:docMk/>
            <pc:sldMk cId="3931656654" sldId="452"/>
            <ac:spMk id="6" creationId="{00000000-0000-0000-0000-000000000000}"/>
          </ac:spMkLst>
        </pc:spChg>
      </pc:sldChg>
      <pc:sldChg chg="addSp delSp modSp add mod ord">
        <pc:chgData name="Felicity Fallon" userId="3ff0e4c3-3ad8-4010-beb2-c940946a3c54" providerId="ADAL" clId="{75106D51-65C7-4869-9AFB-297F0B7B5D8F}" dt="2023-10-06T13:48:43.705" v="752" actId="255"/>
        <pc:sldMkLst>
          <pc:docMk/>
          <pc:sldMk cId="3436488573" sldId="453"/>
        </pc:sldMkLst>
        <pc:spChg chg="del mod">
          <ac:chgData name="Felicity Fallon" userId="3ff0e4c3-3ad8-4010-beb2-c940946a3c54" providerId="ADAL" clId="{75106D51-65C7-4869-9AFB-297F0B7B5D8F}" dt="2023-10-06T13:30:40.734" v="616" actId="478"/>
          <ac:spMkLst>
            <pc:docMk/>
            <pc:sldMk cId="3436488573" sldId="453"/>
            <ac:spMk id="2" creationId="{169FA2C2-637B-70FA-DF72-C4D4A25C2E5F}"/>
          </ac:spMkLst>
        </pc:spChg>
        <pc:spChg chg="add del mod">
          <ac:chgData name="Felicity Fallon" userId="3ff0e4c3-3ad8-4010-beb2-c940946a3c54" providerId="ADAL" clId="{75106D51-65C7-4869-9AFB-297F0B7B5D8F}" dt="2023-10-06T13:30:19.329" v="613" actId="478"/>
          <ac:spMkLst>
            <pc:docMk/>
            <pc:sldMk cId="3436488573" sldId="453"/>
            <ac:spMk id="6" creationId="{FF8B9950-174B-42A5-ED4E-D44BB0F8214F}"/>
          </ac:spMkLst>
        </pc:spChg>
        <pc:spChg chg="add del mod">
          <ac:chgData name="Felicity Fallon" userId="3ff0e4c3-3ad8-4010-beb2-c940946a3c54" providerId="ADAL" clId="{75106D51-65C7-4869-9AFB-297F0B7B5D8F}" dt="2023-10-06T13:30:43.604" v="617" actId="478"/>
          <ac:spMkLst>
            <pc:docMk/>
            <pc:sldMk cId="3436488573" sldId="453"/>
            <ac:spMk id="8" creationId="{C74203C1-1185-C7D5-CBD6-26CA1F12CA00}"/>
          </ac:spMkLst>
        </pc:spChg>
        <pc:spChg chg="add mod">
          <ac:chgData name="Felicity Fallon" userId="3ff0e4c3-3ad8-4010-beb2-c940946a3c54" providerId="ADAL" clId="{75106D51-65C7-4869-9AFB-297F0B7B5D8F}" dt="2023-10-06T13:48:43.705" v="752" actId="255"/>
          <ac:spMkLst>
            <pc:docMk/>
            <pc:sldMk cId="3436488573" sldId="453"/>
            <ac:spMk id="11" creationId="{E45A2EAC-C033-3A2D-12B6-F1D31A867D8A}"/>
          </ac:spMkLst>
        </pc:spChg>
        <pc:picChg chg="del">
          <ac:chgData name="Felicity Fallon" userId="3ff0e4c3-3ad8-4010-beb2-c940946a3c54" providerId="ADAL" clId="{75106D51-65C7-4869-9AFB-297F0B7B5D8F}" dt="2023-10-06T13:30:00.870" v="612" actId="478"/>
          <ac:picMkLst>
            <pc:docMk/>
            <pc:sldMk cId="3436488573" sldId="453"/>
            <ac:picMk id="4" creationId="{1A95E84E-449C-6A95-2EB0-6DEE3308EA32}"/>
          </ac:picMkLst>
        </pc:picChg>
        <pc:picChg chg="del">
          <ac:chgData name="Felicity Fallon" userId="3ff0e4c3-3ad8-4010-beb2-c940946a3c54" providerId="ADAL" clId="{75106D51-65C7-4869-9AFB-297F0B7B5D8F}" dt="2023-10-06T13:30:21.389" v="614" actId="478"/>
          <ac:picMkLst>
            <pc:docMk/>
            <pc:sldMk cId="3436488573" sldId="453"/>
            <ac:picMk id="5" creationId="{5216CE4B-22D9-CD72-FA7C-B115384D5924}"/>
          </ac:picMkLst>
        </pc:picChg>
        <pc:picChg chg="add mod">
          <ac:chgData name="Felicity Fallon" userId="3ff0e4c3-3ad8-4010-beb2-c940946a3c54" providerId="ADAL" clId="{75106D51-65C7-4869-9AFB-297F0B7B5D8F}" dt="2023-10-06T13:31:32.825" v="620" actId="1076"/>
          <ac:picMkLst>
            <pc:docMk/>
            <pc:sldMk cId="3436488573" sldId="453"/>
            <ac:picMk id="9" creationId="{A952B807-B4F8-C79D-3631-CAE7139ADF8A}"/>
          </ac:picMkLst>
        </pc:picChg>
      </pc:sldChg>
      <pc:sldChg chg="addSp delSp modSp mod">
        <pc:chgData name="Felicity Fallon" userId="3ff0e4c3-3ad8-4010-beb2-c940946a3c54" providerId="ADAL" clId="{75106D51-65C7-4869-9AFB-297F0B7B5D8F}" dt="2023-10-06T13:48:56.352" v="754" actId="20577"/>
        <pc:sldMkLst>
          <pc:docMk/>
          <pc:sldMk cId="2406205272" sldId="454"/>
        </pc:sldMkLst>
        <pc:spChg chg="add del">
          <ac:chgData name="Felicity Fallon" userId="3ff0e4c3-3ad8-4010-beb2-c940946a3c54" providerId="ADAL" clId="{75106D51-65C7-4869-9AFB-297F0B7B5D8F}" dt="2023-10-06T13:46:06.841" v="646" actId="478"/>
          <ac:spMkLst>
            <pc:docMk/>
            <pc:sldMk cId="2406205272" sldId="454"/>
            <ac:spMk id="7" creationId="{782097D3-C19D-3A2C-A479-78531F2DA965}"/>
          </ac:spMkLst>
        </pc:spChg>
        <pc:spChg chg="add mod">
          <ac:chgData name="Felicity Fallon" userId="3ff0e4c3-3ad8-4010-beb2-c940946a3c54" providerId="ADAL" clId="{75106D51-65C7-4869-9AFB-297F0B7B5D8F}" dt="2023-10-06T13:48:56.352" v="754" actId="20577"/>
          <ac:spMkLst>
            <pc:docMk/>
            <pc:sldMk cId="2406205272" sldId="454"/>
            <ac:spMk id="10" creationId="{3000DF55-9D1C-E8FA-5B6B-B7EBD0FBCC91}"/>
          </ac:spMkLst>
        </pc:spChg>
        <pc:picChg chg="add mod">
          <ac:chgData name="Felicity Fallon" userId="3ff0e4c3-3ad8-4010-beb2-c940946a3c54" providerId="ADAL" clId="{75106D51-65C7-4869-9AFB-297F0B7B5D8F}" dt="2023-10-06T13:47:10.575" v="705" actId="1076"/>
          <ac:picMkLst>
            <pc:docMk/>
            <pc:sldMk cId="2406205272" sldId="454"/>
            <ac:picMk id="3" creationId="{9F1AB115-0741-E9FB-8E5F-265B265FC98F}"/>
          </ac:picMkLst>
        </pc:picChg>
        <pc:picChg chg="add mod">
          <ac:chgData name="Felicity Fallon" userId="3ff0e4c3-3ad8-4010-beb2-c940946a3c54" providerId="ADAL" clId="{75106D51-65C7-4869-9AFB-297F0B7B5D8F}" dt="2023-10-06T13:47:00.826" v="703" actId="1076"/>
          <ac:picMkLst>
            <pc:docMk/>
            <pc:sldMk cId="2406205272" sldId="454"/>
            <ac:picMk id="5" creationId="{7AB9C3F0-9B16-A71A-F86C-CD55FF12A75F}"/>
          </ac:picMkLst>
        </pc:picChg>
      </pc:sldChg>
      <pc:sldChg chg="addSp modSp add mod">
        <pc:chgData name="Felicity Fallon" userId="3ff0e4c3-3ad8-4010-beb2-c940946a3c54" providerId="ADAL" clId="{75106D51-65C7-4869-9AFB-297F0B7B5D8F}" dt="2023-10-06T13:56:33.245" v="758" actId="14100"/>
        <pc:sldMkLst>
          <pc:docMk/>
          <pc:sldMk cId="1019675900" sldId="455"/>
        </pc:sldMkLst>
        <pc:picChg chg="add mod">
          <ac:chgData name="Felicity Fallon" userId="3ff0e4c3-3ad8-4010-beb2-c940946a3c54" providerId="ADAL" clId="{75106D51-65C7-4869-9AFB-297F0B7B5D8F}" dt="2023-10-06T13:56:33.245" v="758" actId="14100"/>
          <ac:picMkLst>
            <pc:docMk/>
            <pc:sldMk cId="1019675900" sldId="455"/>
            <ac:picMk id="4" creationId="{8302ABE8-1BFF-7B16-E27A-3AD46931EF8E}"/>
          </ac:picMkLst>
        </pc:picChg>
      </pc:sldChg>
    </pc:docChg>
  </pc:docChgLst>
  <pc:docChgLst>
    <pc:chgData name="Felicity Fallon" userId="3ff0e4c3-3ad8-4010-beb2-c940946a3c54" providerId="ADAL" clId="{67F143C0-EA41-4EF1-917E-14FB0EFCBB86}"/>
    <pc:docChg chg="custSel modSld">
      <pc:chgData name="Felicity Fallon" userId="3ff0e4c3-3ad8-4010-beb2-c940946a3c54" providerId="ADAL" clId="{67F143C0-EA41-4EF1-917E-14FB0EFCBB86}" dt="2023-10-16T11:19:19.583" v="76" actId="20577"/>
      <pc:docMkLst>
        <pc:docMk/>
      </pc:docMkLst>
      <pc:sldChg chg="modSp mod">
        <pc:chgData name="Felicity Fallon" userId="3ff0e4c3-3ad8-4010-beb2-c940946a3c54" providerId="ADAL" clId="{67F143C0-EA41-4EF1-917E-14FB0EFCBB86}" dt="2023-10-16T11:19:19.583" v="76" actId="20577"/>
        <pc:sldMkLst>
          <pc:docMk/>
          <pc:sldMk cId="2121913505" sldId="414"/>
        </pc:sldMkLst>
        <pc:spChg chg="mod">
          <ac:chgData name="Felicity Fallon" userId="3ff0e4c3-3ad8-4010-beb2-c940946a3c54" providerId="ADAL" clId="{67F143C0-EA41-4EF1-917E-14FB0EFCBB86}" dt="2023-10-16T11:19:19.583" v="76" actId="20577"/>
          <ac:spMkLst>
            <pc:docMk/>
            <pc:sldMk cId="2121913505" sldId="414"/>
            <ac:spMk id="3" creationId="{3260CBC9-6429-BA43-E27A-B479A47B32FB}"/>
          </ac:spMkLst>
        </pc:spChg>
      </pc:sldChg>
      <pc:sldChg chg="addSp delSp modSp mod">
        <pc:chgData name="Felicity Fallon" userId="3ff0e4c3-3ad8-4010-beb2-c940946a3c54" providerId="ADAL" clId="{67F143C0-EA41-4EF1-917E-14FB0EFCBB86}" dt="2023-10-11T09:10:43.760" v="40" actId="20577"/>
        <pc:sldMkLst>
          <pc:docMk/>
          <pc:sldMk cId="605409506" sldId="449"/>
        </pc:sldMkLst>
        <pc:spChg chg="mod">
          <ac:chgData name="Felicity Fallon" userId="3ff0e4c3-3ad8-4010-beb2-c940946a3c54" providerId="ADAL" clId="{67F143C0-EA41-4EF1-917E-14FB0EFCBB86}" dt="2023-10-11T09:10:43.760" v="40" actId="20577"/>
          <ac:spMkLst>
            <pc:docMk/>
            <pc:sldMk cId="605409506" sldId="449"/>
            <ac:spMk id="7" creationId="{E817FD0E-4DB5-EB32-619B-90E8CD7B1AD8}"/>
          </ac:spMkLst>
        </pc:spChg>
        <pc:graphicFrameChg chg="add del modGraphic">
          <ac:chgData name="Felicity Fallon" userId="3ff0e4c3-3ad8-4010-beb2-c940946a3c54" providerId="ADAL" clId="{67F143C0-EA41-4EF1-917E-14FB0EFCBB86}" dt="2023-10-11T09:10:30.304" v="1" actId="478"/>
          <ac:graphicFrameMkLst>
            <pc:docMk/>
            <pc:sldMk cId="605409506" sldId="449"/>
            <ac:graphicFrameMk id="5" creationId="{C996F224-5AE2-7741-1719-795B16C80675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00D02-7ECE-9F4A-852C-3CC24F2A1FF4}" type="datetimeFigureOut">
              <a:rPr lang="en-US" smtClean="0"/>
              <a:t>10/16/2023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ACE20-B907-3F45-B620-82B0DC37CA6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9573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DEB5D-347A-444F-90DE-1B6E2932F515}" type="datetimeFigureOut">
              <a:rPr lang="en-US" smtClean="0"/>
              <a:t>10/16/2023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D2CA1-D120-9748-B6F6-7C32249A995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1226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D2CA1-D120-9748-B6F6-7C32249A9953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Regular"/>
                <a:ea typeface="+mn-ea"/>
                <a:cs typeface="+mn-cs"/>
                <a:sym typeface="Open Sans Regular"/>
              </a:rPr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Regular"/>
              <a:ea typeface="+mn-ea"/>
              <a:cs typeface="+mn-cs"/>
              <a:sym typeface="Open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75783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/>
          <p:nvPr/>
        </p:nvSpPr>
        <p:spPr>
          <a:xfrm>
            <a:off x="-2443" y="-50091"/>
            <a:ext cx="9148885" cy="6958181"/>
          </a:xfrm>
          <a:prstGeom prst="rect">
            <a:avLst/>
          </a:prstGeom>
          <a:solidFill>
            <a:srgbClr val="00A58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794742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2321927"/>
            <a:ext cx="7358063" cy="339705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  <a:defRPr>
                <a:solidFill>
                  <a:srgbClr val="FFFFFF"/>
                </a:solidFill>
              </a:defRPr>
            </a:lvl1pPr>
            <a:lvl2pPr marL="0" indent="0">
              <a:buSzTx/>
              <a:buNone/>
              <a:defRPr>
                <a:solidFill>
                  <a:srgbClr val="FFFFFF"/>
                </a:solidFill>
              </a:defRPr>
            </a:lvl2pPr>
            <a:lvl3pPr marL="0" indent="0">
              <a:buSzTx/>
              <a:buNone/>
              <a:defRPr>
                <a:solidFill>
                  <a:srgbClr val="FFFFFF"/>
                </a:solidFill>
              </a:defRPr>
            </a:lvl3pPr>
            <a:lvl4pPr marL="0" indent="0">
              <a:buSzTx/>
              <a:buNone/>
              <a:defRPr>
                <a:solidFill>
                  <a:srgbClr val="FFFFFF"/>
                </a:solidFill>
              </a:defRPr>
            </a:lvl4pPr>
            <a:lvl5pPr marL="0" indent="0">
              <a:buSz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7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707" y="6096853"/>
            <a:ext cx="35025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Page"/>
          <p:cNvSpPr txBox="1"/>
          <p:nvPr/>
        </p:nvSpPr>
        <p:spPr>
          <a:xfrm>
            <a:off x="8302905" y="6037784"/>
            <a:ext cx="422438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1400" cap="all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sz="984"/>
              <a:t>Page</a:t>
            </a:r>
          </a:p>
        </p:txBody>
      </p:sp>
      <p:pic>
        <p:nvPicPr>
          <p:cNvPr id="39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99" y="5969472"/>
            <a:ext cx="1288519" cy="598339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8728" y="6194227"/>
            <a:ext cx="258084" cy="2540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702328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379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8229600" cy="1081760"/>
          </a:xfrm>
        </p:spPr>
        <p:txBody>
          <a:bodyPr anchor="ctr" anchorCtr="0">
            <a:noAutofit/>
          </a:bodyPr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340442"/>
            <a:ext cx="8229600" cy="4785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tx2"/>
              </a:buClr>
              <a:defRPr sz="1800" b="1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0" y="1057843"/>
            <a:ext cx="7332955" cy="0"/>
          </a:xfrm>
          <a:prstGeom prst="line">
            <a:avLst/>
          </a:prstGeom>
          <a:ln w="63500" cmpd="sng">
            <a:solidFill>
              <a:srgbClr val="039579"/>
            </a:solidFill>
          </a:ln>
          <a:effectLst>
            <a:glow>
              <a:schemeClr val="accent1"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stA="73000" endPos="73000" dist="50800" dir="5400000" sy="-100000" algn="bl" rotWithShape="0"/>
            <a:softEdge rad="1016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EA0A61-A9A8-4D2E-BF90-DB7E34D55FD8}"/>
              </a:ext>
            </a:extLst>
          </p:cNvPr>
          <p:cNvCxnSpPr>
            <a:cxnSpLocks/>
          </p:cNvCxnSpPr>
          <p:nvPr userDrawn="1"/>
        </p:nvCxnSpPr>
        <p:spPr>
          <a:xfrm>
            <a:off x="0" y="1081760"/>
            <a:ext cx="7124281" cy="0"/>
          </a:xfrm>
          <a:prstGeom prst="line">
            <a:avLst/>
          </a:prstGeom>
          <a:ln w="41275">
            <a:solidFill>
              <a:srgbClr val="039579">
                <a:alpha val="57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846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eting shutterstock_230281012.jpg"/>
          <p:cNvPicPr>
            <a:picLocks noChangeAspect="1"/>
          </p:cNvPicPr>
          <p:nvPr userDrawn="1"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87" y="3428900"/>
            <a:ext cx="3644656" cy="2882923"/>
          </a:xfrm>
          <a:prstGeom prst="rect">
            <a:avLst/>
          </a:prstGeom>
        </p:spPr>
      </p:pic>
      <p:pic>
        <p:nvPicPr>
          <p:cNvPr id="12" name="Picture 11" descr="bottom-curve-fad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9029"/>
            <a:ext cx="9144000" cy="817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8229600" cy="1081760"/>
          </a:xfrm>
        </p:spPr>
        <p:txBody>
          <a:bodyPr anchor="ctr" anchorCtr="0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340442"/>
            <a:ext cx="8229600" cy="4785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2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bg2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bg2"/>
              </a:buClr>
              <a:defRPr sz="22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</a:t>
            </a:r>
            <a:r>
              <a:rPr lang="en-GB" noProof="0" dirty="0"/>
              <a:t>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057843"/>
            <a:ext cx="8889738" cy="0"/>
          </a:xfrm>
          <a:prstGeom prst="line">
            <a:avLst/>
          </a:prstGeom>
          <a:ln w="63500">
            <a:gradFill flip="none" rotWithShape="1">
              <a:gsLst>
                <a:gs pos="1000">
                  <a:schemeClr val="bg2"/>
                </a:gs>
                <a:gs pos="100000">
                  <a:srgbClr val="FFFF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329599"/>
            <a:ext cx="6302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r>
              <a:rPr lang="en-GB" dirty="0"/>
              <a:t>Module A1 – Sphere: a brief tour</a:t>
            </a:r>
          </a:p>
          <a:p>
            <a:r>
              <a:rPr lang="en-GB" dirty="0"/>
              <a:t>Sphere Training Package 2015</a:t>
            </a:r>
          </a:p>
        </p:txBody>
      </p:sp>
    </p:spTree>
    <p:extLst>
      <p:ext uri="{BB962C8B-B14F-4D97-AF65-F5344CB8AC3E}">
        <p14:creationId xmlns:p14="http://schemas.microsoft.com/office/powerpoint/2010/main" val="1182159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ttom-curve-fa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9029"/>
            <a:ext cx="9144000" cy="81749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Module A1 – Sphere: a brief tour</a:t>
            </a:r>
          </a:p>
          <a:p>
            <a:r>
              <a:rPr lang="en-GB" dirty="0"/>
              <a:t>Sphere Training Package 2015</a:t>
            </a:r>
          </a:p>
        </p:txBody>
      </p:sp>
    </p:spTree>
    <p:extLst>
      <p:ext uri="{BB962C8B-B14F-4D97-AF65-F5344CB8AC3E}">
        <p14:creationId xmlns:p14="http://schemas.microsoft.com/office/powerpoint/2010/main" val="4262259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ttom-curv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5513"/>
            <a:ext cx="9144000" cy="121101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199" y="6329599"/>
            <a:ext cx="6302244" cy="365125"/>
          </a:xfrm>
        </p:spPr>
        <p:txBody>
          <a:bodyPr/>
          <a:lstStyle>
            <a:lvl1pPr>
              <a:defRPr sz="2000">
                <a:solidFill>
                  <a:srgbClr val="1D73C7"/>
                </a:solidFill>
              </a:defRPr>
            </a:lvl1pPr>
          </a:lstStyle>
          <a:p>
            <a:r>
              <a:rPr lang="en-GB" dirty="0"/>
              <a:t>Programme Update</a:t>
            </a:r>
          </a:p>
        </p:txBody>
      </p:sp>
    </p:spTree>
    <p:extLst>
      <p:ext uri="{BB962C8B-B14F-4D97-AF65-F5344CB8AC3E}">
        <p14:creationId xmlns:p14="http://schemas.microsoft.com/office/powerpoint/2010/main" val="496870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ottom-curve-fad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4" t="5996" r="-25824" b="-5996"/>
          <a:stretch/>
        </p:blipFill>
        <p:spPr>
          <a:xfrm>
            <a:off x="0" y="6049029"/>
            <a:ext cx="9144000" cy="817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8229600" cy="1081760"/>
          </a:xfrm>
        </p:spPr>
        <p:txBody>
          <a:bodyPr anchor="ctr" anchorCtr="0">
            <a:noAutofit/>
          </a:bodyPr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340442"/>
            <a:ext cx="8229600" cy="4785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tx2"/>
              </a:buClr>
              <a:defRPr sz="1800" b="1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057843"/>
            <a:ext cx="8331200" cy="0"/>
          </a:xfrm>
          <a:prstGeom prst="line">
            <a:avLst/>
          </a:prstGeom>
          <a:ln w="63500">
            <a:gradFill flip="none" rotWithShape="1">
              <a:gsLst>
                <a:gs pos="1000">
                  <a:schemeClr val="tx2"/>
                </a:gs>
                <a:gs pos="90000">
                  <a:srgbClr val="FFFF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D6E3780-E9F6-431B-90E6-BBA71CBC8882}"/>
              </a:ext>
            </a:extLst>
          </p:cNvPr>
          <p:cNvGrpSpPr/>
          <p:nvPr userDrawn="1"/>
        </p:nvGrpSpPr>
        <p:grpSpPr>
          <a:xfrm>
            <a:off x="7293338" y="-29775"/>
            <a:ext cx="1729050" cy="1771664"/>
            <a:chOff x="7293338" y="-29775"/>
            <a:chExt cx="1729050" cy="1771664"/>
          </a:xfrm>
        </p:grpSpPr>
        <p:sp>
          <p:nvSpPr>
            <p:cNvPr id="7" name="Elipse 5">
              <a:extLst>
                <a:ext uri="{FF2B5EF4-FFF2-40B4-BE49-F238E27FC236}">
                  <a16:creationId xmlns:a16="http://schemas.microsoft.com/office/drawing/2014/main" id="{B78AC843-9293-4013-84FF-144EE7D84A31}"/>
                </a:ext>
              </a:extLst>
            </p:cNvPr>
            <p:cNvSpPr/>
            <p:nvPr/>
          </p:nvSpPr>
          <p:spPr>
            <a:xfrm>
              <a:off x="7711704" y="437556"/>
              <a:ext cx="883338" cy="883338"/>
            </a:xfrm>
            <a:prstGeom prst="ellipse">
              <a:avLst/>
            </a:prstGeom>
            <a:solidFill>
              <a:srgbClr val="004386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GB" sz="8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/>
                  <a:cs typeface="Tahoma"/>
                </a:rPr>
                <a:t>Sphere network </a:t>
              </a:r>
            </a:p>
          </p:txBody>
        </p:sp>
        <p:sp>
          <p:nvSpPr>
            <p:cNvPr id="9" name="Elipse 6">
              <a:extLst>
                <a:ext uri="{FF2B5EF4-FFF2-40B4-BE49-F238E27FC236}">
                  <a16:creationId xmlns:a16="http://schemas.microsoft.com/office/drawing/2014/main" id="{85EA256E-86E2-4A12-88BC-8931727CF758}"/>
                </a:ext>
              </a:extLst>
            </p:cNvPr>
            <p:cNvSpPr/>
            <p:nvPr/>
          </p:nvSpPr>
          <p:spPr>
            <a:xfrm>
              <a:off x="7933493" y="656810"/>
              <a:ext cx="444471" cy="444471"/>
            </a:xfrm>
            <a:prstGeom prst="ellipse">
              <a:avLst/>
            </a:prstGeom>
            <a:gradFill flip="none" rotWithShape="1">
              <a:gsLst>
                <a:gs pos="0">
                  <a:srgbClr val="E50202"/>
                </a:gs>
                <a:gs pos="100000">
                  <a:srgbClr val="FF5A55"/>
                </a:gs>
              </a:gsLst>
              <a:lin ang="5400000" scaled="0"/>
              <a:tileRect/>
            </a:gra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10" name="Arco de bloque 7">
              <a:extLst>
                <a:ext uri="{FF2B5EF4-FFF2-40B4-BE49-F238E27FC236}">
                  <a16:creationId xmlns:a16="http://schemas.microsoft.com/office/drawing/2014/main" id="{8DADD2CA-58D2-43A0-98CC-795188F236F5}"/>
                </a:ext>
              </a:extLst>
            </p:cNvPr>
            <p:cNvSpPr/>
            <p:nvPr/>
          </p:nvSpPr>
          <p:spPr>
            <a:xfrm rot="9005013">
              <a:off x="7483929" y="214516"/>
              <a:ext cx="1336783" cy="1336783"/>
            </a:xfrm>
            <a:prstGeom prst="blockArc">
              <a:avLst>
                <a:gd name="adj1" fmla="val 14407484"/>
                <a:gd name="adj2" fmla="val 2438"/>
                <a:gd name="adj3" fmla="val 16927"/>
              </a:avLst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8000"/>
                  </a:schemeClr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1" name="Arco de bloque 9">
              <a:extLst>
                <a:ext uri="{FF2B5EF4-FFF2-40B4-BE49-F238E27FC236}">
                  <a16:creationId xmlns:a16="http://schemas.microsoft.com/office/drawing/2014/main" id="{53006AEE-383E-4808-AA8D-A7495CD9CA85}"/>
                </a:ext>
              </a:extLst>
            </p:cNvPr>
            <p:cNvSpPr/>
            <p:nvPr/>
          </p:nvSpPr>
          <p:spPr>
            <a:xfrm rot="16200000">
              <a:off x="7483848" y="212351"/>
              <a:ext cx="1336783" cy="1336782"/>
            </a:xfrm>
            <a:prstGeom prst="blockArc">
              <a:avLst>
                <a:gd name="adj1" fmla="val 14407484"/>
                <a:gd name="adj2" fmla="val 2438"/>
                <a:gd name="adj3" fmla="val 16927"/>
              </a:avLst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4" name="Arco de bloque 11">
              <a:extLst>
                <a:ext uri="{FF2B5EF4-FFF2-40B4-BE49-F238E27FC236}">
                  <a16:creationId xmlns:a16="http://schemas.microsoft.com/office/drawing/2014/main" id="{156C29BC-2BEC-48EB-A236-013F268491CF}"/>
                </a:ext>
              </a:extLst>
            </p:cNvPr>
            <p:cNvSpPr/>
            <p:nvPr/>
          </p:nvSpPr>
          <p:spPr>
            <a:xfrm rot="1796115">
              <a:off x="7484808" y="210844"/>
              <a:ext cx="1336783" cy="1340629"/>
            </a:xfrm>
            <a:prstGeom prst="blockArc">
              <a:avLst>
                <a:gd name="adj1" fmla="val 14407484"/>
                <a:gd name="adj2" fmla="val 9446"/>
                <a:gd name="adj3" fmla="val 16888"/>
              </a:avLst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5" name="Arco de bloque 13">
              <a:extLst>
                <a:ext uri="{FF2B5EF4-FFF2-40B4-BE49-F238E27FC236}">
                  <a16:creationId xmlns:a16="http://schemas.microsoft.com/office/drawing/2014/main" id="{FABA3E8C-C192-4B79-B6FA-5B05D629AF1F}"/>
                </a:ext>
              </a:extLst>
            </p:cNvPr>
            <p:cNvSpPr/>
            <p:nvPr/>
          </p:nvSpPr>
          <p:spPr>
            <a:xfrm rot="10800000">
              <a:off x="7293339" y="-29775"/>
              <a:ext cx="1729049" cy="1771664"/>
            </a:xfrm>
            <a:prstGeom prst="blockArc">
              <a:avLst>
                <a:gd name="adj1" fmla="val 16201508"/>
                <a:gd name="adj2" fmla="val 5714"/>
                <a:gd name="adj3" fmla="val 10968"/>
              </a:avLst>
            </a:prstGeom>
            <a:gradFill flip="none" rotWithShape="1">
              <a:gsLst>
                <a:gs pos="0">
                  <a:srgbClr val="004386">
                    <a:alpha val="51000"/>
                  </a:srgbClr>
                </a:gs>
                <a:gs pos="100000">
                  <a:srgbClr val="007DF9">
                    <a:alpha val="51000"/>
                  </a:srgbClr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6" name="Arco de bloque 15">
              <a:extLst>
                <a:ext uri="{FF2B5EF4-FFF2-40B4-BE49-F238E27FC236}">
                  <a16:creationId xmlns:a16="http://schemas.microsoft.com/office/drawing/2014/main" id="{E991F05D-D8A4-4CCF-B0D6-85E3F6CB0B69}"/>
                </a:ext>
              </a:extLst>
            </p:cNvPr>
            <p:cNvSpPr/>
            <p:nvPr/>
          </p:nvSpPr>
          <p:spPr>
            <a:xfrm rot="10800000" flipH="1">
              <a:off x="7293338" y="-29775"/>
              <a:ext cx="1716549" cy="1771664"/>
            </a:xfrm>
            <a:prstGeom prst="blockArc">
              <a:avLst>
                <a:gd name="adj1" fmla="val 16201508"/>
                <a:gd name="adj2" fmla="val 5722"/>
                <a:gd name="adj3" fmla="val 11029"/>
              </a:avLst>
            </a:prstGeom>
            <a:gradFill flip="none" rotWithShape="1">
              <a:gsLst>
                <a:gs pos="0">
                  <a:srgbClr val="004386">
                    <a:alpha val="50000"/>
                  </a:srgbClr>
                </a:gs>
                <a:gs pos="100000">
                  <a:srgbClr val="007DF9">
                    <a:alpha val="50000"/>
                  </a:srgbClr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4341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erci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eting shutterstock_230281012.jpg"/>
          <p:cNvPicPr>
            <a:picLocks noChangeAspect="1"/>
          </p:cNvPicPr>
          <p:nvPr userDrawn="1"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87" y="3428900"/>
            <a:ext cx="3644656" cy="2882923"/>
          </a:xfrm>
          <a:prstGeom prst="rect">
            <a:avLst/>
          </a:prstGeom>
        </p:spPr>
      </p:pic>
      <p:pic>
        <p:nvPicPr>
          <p:cNvPr id="12" name="Picture 11" descr="bottom-curve-fad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9029"/>
            <a:ext cx="9144000" cy="817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8229600" cy="1081760"/>
          </a:xfrm>
        </p:spPr>
        <p:txBody>
          <a:bodyPr anchor="ctr" anchorCtr="0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340442"/>
            <a:ext cx="8229600" cy="4785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2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bg2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bg2"/>
              </a:buClr>
              <a:defRPr sz="22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</a:t>
            </a:r>
            <a:r>
              <a:rPr lang="en-GB" noProof="0" dirty="0"/>
              <a:t>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057843"/>
            <a:ext cx="8889738" cy="0"/>
          </a:xfrm>
          <a:prstGeom prst="line">
            <a:avLst/>
          </a:prstGeom>
          <a:ln w="63500">
            <a:gradFill flip="none" rotWithShape="1">
              <a:gsLst>
                <a:gs pos="1000">
                  <a:schemeClr val="bg2"/>
                </a:gs>
                <a:gs pos="100000">
                  <a:srgbClr val="FFFFFF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329599"/>
            <a:ext cx="6302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r>
              <a:rPr lang="en-GB" dirty="0"/>
              <a:t>Module A1 – Sphere: a brief tour</a:t>
            </a:r>
          </a:p>
          <a:p>
            <a:r>
              <a:rPr lang="en-GB" dirty="0"/>
              <a:t>Sphere Training Package 2015</a:t>
            </a:r>
          </a:p>
        </p:txBody>
      </p:sp>
    </p:spTree>
    <p:extLst>
      <p:ext uri="{BB962C8B-B14F-4D97-AF65-F5344CB8AC3E}">
        <p14:creationId xmlns:p14="http://schemas.microsoft.com/office/powerpoint/2010/main" val="295334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ttom-curve-fa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9029"/>
            <a:ext cx="9144000" cy="81749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Module A1 – Sphere: a brief tour</a:t>
            </a:r>
          </a:p>
          <a:p>
            <a:r>
              <a:rPr lang="en-GB" dirty="0"/>
              <a:t>Sphere Training Package 2015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571B85-A172-4F3C-B297-921D67E324D5}"/>
              </a:ext>
            </a:extLst>
          </p:cNvPr>
          <p:cNvGrpSpPr/>
          <p:nvPr userDrawn="1"/>
        </p:nvGrpSpPr>
        <p:grpSpPr>
          <a:xfrm>
            <a:off x="7293338" y="-29775"/>
            <a:ext cx="1729050" cy="1771664"/>
            <a:chOff x="7293338" y="-29775"/>
            <a:chExt cx="1729050" cy="1771664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A8DCF33E-D243-4237-B7BF-F6AD908C9E3E}"/>
                </a:ext>
              </a:extLst>
            </p:cNvPr>
            <p:cNvSpPr/>
            <p:nvPr/>
          </p:nvSpPr>
          <p:spPr>
            <a:xfrm>
              <a:off x="7711704" y="437556"/>
              <a:ext cx="883338" cy="883338"/>
            </a:xfrm>
            <a:prstGeom prst="ellipse">
              <a:avLst/>
            </a:prstGeom>
            <a:solidFill>
              <a:srgbClr val="004386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GB" sz="8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/>
                  <a:cs typeface="Tahoma"/>
                </a:rPr>
                <a:t>Sphere network </a:t>
              </a: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C85D97BD-2CEE-41B8-A31F-EA9837D5E9FA}"/>
                </a:ext>
              </a:extLst>
            </p:cNvPr>
            <p:cNvSpPr/>
            <p:nvPr/>
          </p:nvSpPr>
          <p:spPr>
            <a:xfrm>
              <a:off x="7933493" y="656810"/>
              <a:ext cx="444471" cy="444471"/>
            </a:xfrm>
            <a:prstGeom prst="ellipse">
              <a:avLst/>
            </a:prstGeom>
            <a:gradFill flip="none" rotWithShape="1">
              <a:gsLst>
                <a:gs pos="0">
                  <a:srgbClr val="E50202"/>
                </a:gs>
                <a:gs pos="100000">
                  <a:srgbClr val="FF5A55"/>
                </a:gs>
              </a:gsLst>
              <a:lin ang="5400000" scaled="0"/>
              <a:tileRect/>
            </a:gra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8" name="Arco de bloque 7">
              <a:extLst>
                <a:ext uri="{FF2B5EF4-FFF2-40B4-BE49-F238E27FC236}">
                  <a16:creationId xmlns:a16="http://schemas.microsoft.com/office/drawing/2014/main" id="{E3CBA3F5-9926-40A8-802C-9EE2F53E2EA9}"/>
                </a:ext>
              </a:extLst>
            </p:cNvPr>
            <p:cNvSpPr/>
            <p:nvPr/>
          </p:nvSpPr>
          <p:spPr>
            <a:xfrm rot="9005013">
              <a:off x="7483929" y="214516"/>
              <a:ext cx="1336783" cy="1336783"/>
            </a:xfrm>
            <a:prstGeom prst="blockArc">
              <a:avLst>
                <a:gd name="adj1" fmla="val 14407484"/>
                <a:gd name="adj2" fmla="val 2438"/>
                <a:gd name="adj3" fmla="val 16927"/>
              </a:avLst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8000"/>
                  </a:schemeClr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9" name="Arco de bloque 9">
              <a:extLst>
                <a:ext uri="{FF2B5EF4-FFF2-40B4-BE49-F238E27FC236}">
                  <a16:creationId xmlns:a16="http://schemas.microsoft.com/office/drawing/2014/main" id="{0F5A45CF-4AD3-4924-9CF2-E25ED2996C8E}"/>
                </a:ext>
              </a:extLst>
            </p:cNvPr>
            <p:cNvSpPr/>
            <p:nvPr/>
          </p:nvSpPr>
          <p:spPr>
            <a:xfrm rot="16200000">
              <a:off x="7483848" y="212351"/>
              <a:ext cx="1336783" cy="1336782"/>
            </a:xfrm>
            <a:prstGeom prst="blockArc">
              <a:avLst>
                <a:gd name="adj1" fmla="val 14407484"/>
                <a:gd name="adj2" fmla="val 2438"/>
                <a:gd name="adj3" fmla="val 16927"/>
              </a:avLst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0" name="Arco de bloque 11">
              <a:extLst>
                <a:ext uri="{FF2B5EF4-FFF2-40B4-BE49-F238E27FC236}">
                  <a16:creationId xmlns:a16="http://schemas.microsoft.com/office/drawing/2014/main" id="{93D7C414-4F9C-4159-99AA-776712D139C1}"/>
                </a:ext>
              </a:extLst>
            </p:cNvPr>
            <p:cNvSpPr/>
            <p:nvPr/>
          </p:nvSpPr>
          <p:spPr>
            <a:xfrm rot="1796115">
              <a:off x="7484808" y="210844"/>
              <a:ext cx="1336783" cy="1340629"/>
            </a:xfrm>
            <a:prstGeom prst="blockArc">
              <a:avLst>
                <a:gd name="adj1" fmla="val 14407484"/>
                <a:gd name="adj2" fmla="val 9446"/>
                <a:gd name="adj3" fmla="val 16888"/>
              </a:avLst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1" name="Arco de bloque 13">
              <a:extLst>
                <a:ext uri="{FF2B5EF4-FFF2-40B4-BE49-F238E27FC236}">
                  <a16:creationId xmlns:a16="http://schemas.microsoft.com/office/drawing/2014/main" id="{6C0B6190-03EC-4650-BD42-55250E909EAD}"/>
                </a:ext>
              </a:extLst>
            </p:cNvPr>
            <p:cNvSpPr/>
            <p:nvPr/>
          </p:nvSpPr>
          <p:spPr>
            <a:xfrm rot="10800000">
              <a:off x="7293339" y="-29775"/>
              <a:ext cx="1729049" cy="1771664"/>
            </a:xfrm>
            <a:prstGeom prst="blockArc">
              <a:avLst>
                <a:gd name="adj1" fmla="val 16201508"/>
                <a:gd name="adj2" fmla="val 5714"/>
                <a:gd name="adj3" fmla="val 10968"/>
              </a:avLst>
            </a:prstGeom>
            <a:gradFill flip="none" rotWithShape="1">
              <a:gsLst>
                <a:gs pos="0">
                  <a:srgbClr val="004386">
                    <a:alpha val="51000"/>
                  </a:srgbClr>
                </a:gs>
                <a:gs pos="100000">
                  <a:srgbClr val="007DF9">
                    <a:alpha val="51000"/>
                  </a:srgbClr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12" name="Arco de bloque 15">
              <a:extLst>
                <a:ext uri="{FF2B5EF4-FFF2-40B4-BE49-F238E27FC236}">
                  <a16:creationId xmlns:a16="http://schemas.microsoft.com/office/drawing/2014/main" id="{3769C1EF-3779-4A7D-BA5B-F9A6FFE777E9}"/>
                </a:ext>
              </a:extLst>
            </p:cNvPr>
            <p:cNvSpPr/>
            <p:nvPr/>
          </p:nvSpPr>
          <p:spPr>
            <a:xfrm rot="10800000" flipH="1">
              <a:off x="7293338" y="-29775"/>
              <a:ext cx="1716549" cy="1771664"/>
            </a:xfrm>
            <a:prstGeom prst="blockArc">
              <a:avLst>
                <a:gd name="adj1" fmla="val 16201508"/>
                <a:gd name="adj2" fmla="val 5722"/>
                <a:gd name="adj3" fmla="val 11029"/>
              </a:avLst>
            </a:prstGeom>
            <a:gradFill flip="none" rotWithShape="1">
              <a:gsLst>
                <a:gs pos="0">
                  <a:srgbClr val="004386">
                    <a:alpha val="50000"/>
                  </a:srgbClr>
                </a:gs>
                <a:gs pos="100000">
                  <a:srgbClr val="007DF9">
                    <a:alpha val="50000"/>
                  </a:srgbClr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0249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99" y="6005191"/>
            <a:ext cx="1288519" cy="598339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T : +41 22 552 3659…"/>
          <p:cNvSpPr txBox="1"/>
          <p:nvPr/>
        </p:nvSpPr>
        <p:spPr>
          <a:xfrm>
            <a:off x="6749077" y="6045402"/>
            <a:ext cx="1431307" cy="37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r">
              <a:defRPr sz="1400">
                <a:solidFill>
                  <a:srgbClr val="676767"/>
                </a:solidFill>
              </a:defRPr>
            </a:pPr>
            <a:r>
              <a:rPr sz="984"/>
              <a:t>T : +41 22 552 3659</a:t>
            </a:r>
          </a:p>
          <a:p>
            <a:pPr algn="r">
              <a:defRPr sz="1400" cap="all">
                <a:solidFill>
                  <a:srgbClr val="67676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 sz="984"/>
              <a:t>sphereproject.org</a:t>
            </a:r>
          </a:p>
        </p:txBody>
      </p:sp>
      <p:pic>
        <p:nvPicPr>
          <p:cNvPr id="49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707" y="6096853"/>
            <a:ext cx="35025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Page"/>
          <p:cNvSpPr txBox="1"/>
          <p:nvPr/>
        </p:nvSpPr>
        <p:spPr>
          <a:xfrm>
            <a:off x="8302905" y="6037784"/>
            <a:ext cx="422438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1400" cap="all">
                <a:solidFill>
                  <a:srgbClr val="67676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sz="984"/>
              <a:t>Page</a:t>
            </a:r>
          </a:p>
        </p:txBody>
      </p:sp>
      <p:sp>
        <p:nvSpPr>
          <p:cNvPr id="5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67536" y="6505277"/>
            <a:ext cx="258084" cy="2540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49339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Image"/>
          <p:cNvSpPr>
            <a:spLocks noGrp="1"/>
          </p:cNvSpPr>
          <p:nvPr>
            <p:ph type="pic" sz="half" idx="13"/>
          </p:nvPr>
        </p:nvSpPr>
        <p:spPr>
          <a:xfrm>
            <a:off x="4939486" y="-19499"/>
            <a:ext cx="3676292" cy="56719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xfrm>
            <a:off x="669726" y="446484"/>
            <a:ext cx="3750469" cy="1398299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9726" y="1839516"/>
            <a:ext cx="3750469" cy="3000375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0">
              <a:buSzTx/>
              <a:buNone/>
            </a:lvl2pPr>
            <a:lvl3pPr marL="0" indent="0">
              <a:buSzTx/>
              <a:buNone/>
            </a:lvl3pPr>
            <a:lvl4pPr marL="0" indent="0">
              <a:buSzTx/>
              <a:buNone/>
            </a:lvl4pPr>
            <a:lvl5pPr marL="0" indent="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Pull out quote"/>
          <p:cNvSpPr>
            <a:spLocks noGrp="1"/>
          </p:cNvSpPr>
          <p:nvPr>
            <p:ph type="body" sz="quarter" idx="14"/>
          </p:nvPr>
        </p:nvSpPr>
        <p:spPr>
          <a:xfrm>
            <a:off x="881087" y="4795242"/>
            <a:ext cx="3453706" cy="2857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00A585"/>
                </a:solidFill>
                <a:latin typeface="Open Sans Bold"/>
                <a:sym typeface="Open Sans Bold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>
                <a:solidFill>
                  <a:srgbClr val="00A58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endParaRPr/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2055" y="6189762"/>
            <a:ext cx="269304" cy="264944"/>
          </a:xfrm>
          <a:prstGeom prst="rect">
            <a:avLst/>
          </a:prstGeom>
        </p:spPr>
        <p:txBody>
          <a:bodyPr/>
          <a:lstStyle>
            <a:lvl1pPr>
              <a:defRPr sz="1055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747736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37217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4473774"/>
            <a:ext cx="7358063" cy="330398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687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20880" indent="-208352">
              <a:spcBef>
                <a:spcPts val="0"/>
              </a:spcBef>
              <a:defRPr sz="1687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833408" indent="-208352">
              <a:spcBef>
                <a:spcPts val="0"/>
              </a:spcBef>
              <a:defRPr sz="1687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1145936" indent="-208352">
              <a:spcBef>
                <a:spcPts val="0"/>
              </a:spcBef>
              <a:defRPr sz="1687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1458464" indent="-208352">
              <a:spcBef>
                <a:spcPts val="0"/>
              </a:spcBef>
              <a:defRPr sz="1687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“Type a quote here.”"/>
          <p:cNvSpPr>
            <a:spLocks noGrp="1"/>
          </p:cNvSpPr>
          <p:nvPr>
            <p:ph type="body" sz="quarter" idx="13"/>
          </p:nvPr>
        </p:nvSpPr>
        <p:spPr>
          <a:xfrm>
            <a:off x="892969" y="2915543"/>
            <a:ext cx="7358063" cy="6518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4800">
                <a:solidFill>
                  <a:srgbClr val="00B297"/>
                </a:solidFill>
                <a:latin typeface="Open Sans Regular"/>
                <a:sym typeface="Open Sans Regular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4800">
                <a:solidFill>
                  <a:srgbClr val="00B297"/>
                </a:solidFill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2056" y="6194227"/>
            <a:ext cx="258084" cy="2540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59602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94197" y="6194227"/>
            <a:ext cx="258084" cy="2540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57745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379" y="2890468"/>
            <a:ext cx="2550196" cy="1184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119" y="2796092"/>
            <a:ext cx="62107" cy="837192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You"/>
          <p:cNvSpPr txBox="1"/>
          <p:nvPr/>
        </p:nvSpPr>
        <p:spPr>
          <a:xfrm>
            <a:off x="5095898" y="3168964"/>
            <a:ext cx="3734574" cy="591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4800" cap="all">
                <a:solidFill>
                  <a:srgbClr val="00A58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sz="3375"/>
              <a:t>You</a:t>
            </a:r>
          </a:p>
        </p:txBody>
      </p:sp>
      <p:sp>
        <p:nvSpPr>
          <p:cNvPr id="109" name="Thank"/>
          <p:cNvSpPr txBox="1"/>
          <p:nvPr/>
        </p:nvSpPr>
        <p:spPr>
          <a:xfrm>
            <a:off x="5060180" y="2621808"/>
            <a:ext cx="3873472" cy="72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6000" cap="all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sz="4219"/>
              <a:t>Thank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67536" y="6505277"/>
            <a:ext cx="258084" cy="2540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77692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ttom-curv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5513"/>
            <a:ext cx="9144000" cy="121101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199" y="6329600"/>
            <a:ext cx="6302244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1D73C7"/>
                </a:solidFill>
              </a:defRPr>
            </a:lvl1pPr>
          </a:lstStyle>
          <a:p>
            <a:r>
              <a:rPr lang="en-GB" dirty="0"/>
              <a:t>Programme Update</a:t>
            </a:r>
          </a:p>
        </p:txBody>
      </p:sp>
    </p:spTree>
    <p:extLst>
      <p:ext uri="{BB962C8B-B14F-4D97-AF65-F5344CB8AC3E}">
        <p14:creationId xmlns:p14="http://schemas.microsoft.com/office/powerpoint/2010/main" val="2948825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ttom-curve-fa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9029"/>
            <a:ext cx="9144000" cy="81749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199" y="6329600"/>
            <a:ext cx="63022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Module A1 – Sphere: a brief tour</a:t>
            </a:r>
          </a:p>
          <a:p>
            <a:r>
              <a:rPr lang="en-GB" dirty="0"/>
              <a:t>Sphere Training Package 2015</a:t>
            </a:r>
          </a:p>
        </p:txBody>
      </p:sp>
    </p:spTree>
    <p:extLst>
      <p:ext uri="{BB962C8B-B14F-4D97-AF65-F5344CB8AC3E}">
        <p14:creationId xmlns:p14="http://schemas.microsoft.com/office/powerpoint/2010/main" val="144616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pasted-image.pdf" descr="pasted-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499" y="5969472"/>
            <a:ext cx="1288519" cy="598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df" descr="pasted-image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8707" y="6096853"/>
            <a:ext cx="35025" cy="28575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age"/>
          <p:cNvSpPr txBox="1"/>
          <p:nvPr/>
        </p:nvSpPr>
        <p:spPr>
          <a:xfrm>
            <a:off x="8302905" y="6037784"/>
            <a:ext cx="422438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1400" cap="all">
                <a:solidFill>
                  <a:srgbClr val="67676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sz="984"/>
              <a:t>Page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2056" y="6203156"/>
            <a:ext cx="258084" cy="2540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>
              <a:defRPr sz="984">
                <a:solidFill>
                  <a:srgbClr val="00A58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3920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3" r:id="rId9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ln>
            <a:noFill/>
          </a:ln>
          <a:solidFill>
            <a:srgbClr val="00B297"/>
          </a:solidFill>
          <a:uFillTx/>
          <a:latin typeface="Open Sans Regular"/>
          <a:ea typeface="Open Sans Regular"/>
          <a:cs typeface="Open Sans Regular"/>
          <a:sym typeface="Open Sans Regular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ln>
            <a:noFill/>
          </a:ln>
          <a:solidFill>
            <a:srgbClr val="00B297"/>
          </a:solidFill>
          <a:uFillTx/>
          <a:latin typeface="Open Sans Regular"/>
          <a:ea typeface="Open Sans Regular"/>
          <a:cs typeface="Open Sans Regular"/>
          <a:sym typeface="Open Sans Regular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ln>
            <a:noFill/>
          </a:ln>
          <a:solidFill>
            <a:srgbClr val="00B297"/>
          </a:solidFill>
          <a:uFillTx/>
          <a:latin typeface="Open Sans Regular"/>
          <a:ea typeface="Open Sans Regular"/>
          <a:cs typeface="Open Sans Regular"/>
          <a:sym typeface="Open Sans Regular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ln>
            <a:noFill/>
          </a:ln>
          <a:solidFill>
            <a:srgbClr val="00B297"/>
          </a:solidFill>
          <a:uFillTx/>
          <a:latin typeface="Open Sans Regular"/>
          <a:ea typeface="Open Sans Regular"/>
          <a:cs typeface="Open Sans Regular"/>
          <a:sym typeface="Open Sans Regular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ln>
            <a:noFill/>
          </a:ln>
          <a:solidFill>
            <a:srgbClr val="00B297"/>
          </a:solidFill>
          <a:uFillTx/>
          <a:latin typeface="Open Sans Regular"/>
          <a:ea typeface="Open Sans Regular"/>
          <a:cs typeface="Open Sans Regular"/>
          <a:sym typeface="Open Sans Regular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ln>
            <a:noFill/>
          </a:ln>
          <a:solidFill>
            <a:srgbClr val="00B297"/>
          </a:solidFill>
          <a:uFillTx/>
          <a:latin typeface="Open Sans Regular"/>
          <a:ea typeface="Open Sans Regular"/>
          <a:cs typeface="Open Sans Regular"/>
          <a:sym typeface="Open Sans Regular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ln>
            <a:noFill/>
          </a:ln>
          <a:solidFill>
            <a:srgbClr val="00B297"/>
          </a:solidFill>
          <a:uFillTx/>
          <a:latin typeface="Open Sans Regular"/>
          <a:ea typeface="Open Sans Regular"/>
          <a:cs typeface="Open Sans Regular"/>
          <a:sym typeface="Open Sans Regular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ln>
            <a:noFill/>
          </a:ln>
          <a:solidFill>
            <a:srgbClr val="00B297"/>
          </a:solidFill>
          <a:uFillTx/>
          <a:latin typeface="Open Sans Regular"/>
          <a:ea typeface="Open Sans Regular"/>
          <a:cs typeface="Open Sans Regular"/>
          <a:sym typeface="Open Sans Regular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ln>
            <a:noFill/>
          </a:ln>
          <a:solidFill>
            <a:srgbClr val="00B297"/>
          </a:solidFill>
          <a:uFillTx/>
          <a:latin typeface="Open Sans Regular"/>
          <a:ea typeface="Open Sans Regular"/>
          <a:cs typeface="Open Sans Regular"/>
          <a:sym typeface="Open Sans Regular"/>
        </a:defRPr>
      </a:lvl9pPr>
    </p:titleStyle>
    <p:bodyStyle>
      <a:lvl1pPr marL="156264" marR="0" indent="-156264" algn="ctr" defTabSz="410751" rtl="0" latinLnBrk="0">
        <a:lnSpc>
          <a:spcPct val="100000"/>
        </a:lnSpc>
        <a:spcBef>
          <a:spcPts val="1406"/>
        </a:spcBef>
        <a:spcAft>
          <a:spcPts val="0"/>
        </a:spcAft>
        <a:buClrTx/>
        <a:buSzPct val="75000"/>
        <a:buFontTx/>
        <a:buChar char="•"/>
        <a:tabLst/>
        <a:defRPr sz="1266" b="0" i="0" u="none" strike="noStrike" cap="none" spc="0" baseline="0">
          <a:ln>
            <a:noFill/>
          </a:ln>
          <a:solidFill>
            <a:srgbClr val="676767"/>
          </a:solidFill>
          <a:uFillTx/>
          <a:latin typeface="Open Sans"/>
          <a:ea typeface="Open Sans"/>
          <a:cs typeface="Open Sans"/>
          <a:sym typeface="Open Sans"/>
        </a:defRPr>
      </a:lvl1pPr>
      <a:lvl2pPr marL="468792" marR="0" indent="-156264" algn="ctr" defTabSz="410751" rtl="0" latinLnBrk="0">
        <a:lnSpc>
          <a:spcPct val="100000"/>
        </a:lnSpc>
        <a:spcBef>
          <a:spcPts val="1406"/>
        </a:spcBef>
        <a:spcAft>
          <a:spcPts val="0"/>
        </a:spcAft>
        <a:buClrTx/>
        <a:buSzPct val="75000"/>
        <a:buFontTx/>
        <a:buChar char="•"/>
        <a:tabLst/>
        <a:defRPr sz="1266" b="0" i="0" u="none" strike="noStrike" cap="none" spc="0" baseline="0">
          <a:ln>
            <a:noFill/>
          </a:ln>
          <a:solidFill>
            <a:srgbClr val="676767"/>
          </a:solidFill>
          <a:uFillTx/>
          <a:latin typeface="Open Sans"/>
          <a:ea typeface="Open Sans"/>
          <a:cs typeface="Open Sans"/>
          <a:sym typeface="Open Sans"/>
        </a:defRPr>
      </a:lvl2pPr>
      <a:lvl3pPr marL="781320" marR="0" indent="-156264" algn="ctr" defTabSz="410751" rtl="0" latinLnBrk="0">
        <a:lnSpc>
          <a:spcPct val="100000"/>
        </a:lnSpc>
        <a:spcBef>
          <a:spcPts val="1406"/>
        </a:spcBef>
        <a:spcAft>
          <a:spcPts val="0"/>
        </a:spcAft>
        <a:buClrTx/>
        <a:buSzPct val="75000"/>
        <a:buFontTx/>
        <a:buChar char="•"/>
        <a:tabLst/>
        <a:defRPr sz="1266" b="0" i="0" u="none" strike="noStrike" cap="none" spc="0" baseline="0">
          <a:ln>
            <a:noFill/>
          </a:ln>
          <a:solidFill>
            <a:srgbClr val="676767"/>
          </a:solidFill>
          <a:uFillTx/>
          <a:latin typeface="Open Sans"/>
          <a:ea typeface="Open Sans"/>
          <a:cs typeface="Open Sans"/>
          <a:sym typeface="Open Sans"/>
        </a:defRPr>
      </a:lvl3pPr>
      <a:lvl4pPr marL="1093848" marR="0" indent="-156264" algn="ctr" defTabSz="410751" rtl="0" latinLnBrk="0">
        <a:lnSpc>
          <a:spcPct val="100000"/>
        </a:lnSpc>
        <a:spcBef>
          <a:spcPts val="1406"/>
        </a:spcBef>
        <a:spcAft>
          <a:spcPts val="0"/>
        </a:spcAft>
        <a:buClrTx/>
        <a:buSzPct val="75000"/>
        <a:buFontTx/>
        <a:buChar char="•"/>
        <a:tabLst/>
        <a:defRPr sz="1266" b="0" i="0" u="none" strike="noStrike" cap="none" spc="0" baseline="0">
          <a:ln>
            <a:noFill/>
          </a:ln>
          <a:solidFill>
            <a:srgbClr val="676767"/>
          </a:solidFill>
          <a:uFillTx/>
          <a:latin typeface="Open Sans"/>
          <a:ea typeface="Open Sans"/>
          <a:cs typeface="Open Sans"/>
          <a:sym typeface="Open Sans"/>
        </a:defRPr>
      </a:lvl4pPr>
      <a:lvl5pPr marL="1406376" marR="0" indent="-156264" algn="ctr" defTabSz="410751" rtl="0" latinLnBrk="0">
        <a:lnSpc>
          <a:spcPct val="100000"/>
        </a:lnSpc>
        <a:spcBef>
          <a:spcPts val="1406"/>
        </a:spcBef>
        <a:spcAft>
          <a:spcPts val="0"/>
        </a:spcAft>
        <a:buClrTx/>
        <a:buSzPct val="75000"/>
        <a:buFontTx/>
        <a:buChar char="•"/>
        <a:tabLst/>
        <a:defRPr sz="1266" b="0" i="0" u="none" strike="noStrike" cap="none" spc="0" baseline="0">
          <a:ln>
            <a:noFill/>
          </a:ln>
          <a:solidFill>
            <a:srgbClr val="676767"/>
          </a:solidFill>
          <a:uFillTx/>
          <a:latin typeface="Open Sans"/>
          <a:ea typeface="Open Sans"/>
          <a:cs typeface="Open Sans"/>
          <a:sym typeface="Open Sans"/>
        </a:defRPr>
      </a:lvl5pPr>
      <a:lvl6pPr marL="1718904" marR="0" indent="-156264" algn="ctr" defTabSz="410751" rtl="0" latinLnBrk="0">
        <a:lnSpc>
          <a:spcPct val="100000"/>
        </a:lnSpc>
        <a:spcBef>
          <a:spcPts val="1406"/>
        </a:spcBef>
        <a:spcAft>
          <a:spcPts val="0"/>
        </a:spcAft>
        <a:buClrTx/>
        <a:buSzPct val="75000"/>
        <a:buFontTx/>
        <a:buChar char="•"/>
        <a:tabLst/>
        <a:defRPr sz="1266" b="0" i="0" u="none" strike="noStrike" cap="none" spc="0" baseline="0">
          <a:ln>
            <a:noFill/>
          </a:ln>
          <a:solidFill>
            <a:srgbClr val="676767"/>
          </a:solidFill>
          <a:uFillTx/>
          <a:latin typeface="Open Sans"/>
          <a:ea typeface="Open Sans"/>
          <a:cs typeface="Open Sans"/>
          <a:sym typeface="Open Sans"/>
        </a:defRPr>
      </a:lvl6pPr>
      <a:lvl7pPr marL="2031432" marR="0" indent="-156264" algn="ctr" defTabSz="410751" rtl="0" latinLnBrk="0">
        <a:lnSpc>
          <a:spcPct val="100000"/>
        </a:lnSpc>
        <a:spcBef>
          <a:spcPts val="1406"/>
        </a:spcBef>
        <a:spcAft>
          <a:spcPts val="0"/>
        </a:spcAft>
        <a:buClrTx/>
        <a:buSzPct val="75000"/>
        <a:buFontTx/>
        <a:buChar char="•"/>
        <a:tabLst/>
        <a:defRPr sz="1266" b="0" i="0" u="none" strike="noStrike" cap="none" spc="0" baseline="0">
          <a:ln>
            <a:noFill/>
          </a:ln>
          <a:solidFill>
            <a:srgbClr val="676767"/>
          </a:solidFill>
          <a:uFillTx/>
          <a:latin typeface="Open Sans"/>
          <a:ea typeface="Open Sans"/>
          <a:cs typeface="Open Sans"/>
          <a:sym typeface="Open Sans"/>
        </a:defRPr>
      </a:lvl7pPr>
      <a:lvl8pPr marL="2343960" marR="0" indent="-156264" algn="ctr" defTabSz="410751" rtl="0" latinLnBrk="0">
        <a:lnSpc>
          <a:spcPct val="100000"/>
        </a:lnSpc>
        <a:spcBef>
          <a:spcPts val="1406"/>
        </a:spcBef>
        <a:spcAft>
          <a:spcPts val="0"/>
        </a:spcAft>
        <a:buClrTx/>
        <a:buSzPct val="75000"/>
        <a:buFontTx/>
        <a:buChar char="•"/>
        <a:tabLst/>
        <a:defRPr sz="1266" b="0" i="0" u="none" strike="noStrike" cap="none" spc="0" baseline="0">
          <a:ln>
            <a:noFill/>
          </a:ln>
          <a:solidFill>
            <a:srgbClr val="676767"/>
          </a:solidFill>
          <a:uFillTx/>
          <a:latin typeface="Open Sans"/>
          <a:ea typeface="Open Sans"/>
          <a:cs typeface="Open Sans"/>
          <a:sym typeface="Open Sans"/>
        </a:defRPr>
      </a:lvl8pPr>
      <a:lvl9pPr marL="2656488" marR="0" indent="-156264" algn="ctr" defTabSz="410751" rtl="0" latinLnBrk="0">
        <a:lnSpc>
          <a:spcPct val="100000"/>
        </a:lnSpc>
        <a:spcBef>
          <a:spcPts val="1406"/>
        </a:spcBef>
        <a:spcAft>
          <a:spcPts val="0"/>
        </a:spcAft>
        <a:buClrTx/>
        <a:buSzPct val="75000"/>
        <a:buFontTx/>
        <a:buChar char="•"/>
        <a:tabLst/>
        <a:defRPr sz="1266" b="0" i="0" u="none" strike="noStrike" cap="none" spc="0" baseline="0">
          <a:ln>
            <a:noFill/>
          </a:ln>
          <a:solidFill>
            <a:srgbClr val="676767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Bold"/>
        </a:defRPr>
      </a:lvl1pPr>
      <a:lvl2pPr marL="0" marR="0" indent="0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Bold"/>
        </a:defRPr>
      </a:lvl2pPr>
      <a:lvl3pPr marL="0" marR="0" indent="0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Bold"/>
        </a:defRPr>
      </a:lvl3pPr>
      <a:lvl4pPr marL="0" marR="0" indent="0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Bold"/>
        </a:defRPr>
      </a:lvl4pPr>
      <a:lvl5pPr marL="0" marR="0" indent="0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Bold"/>
        </a:defRPr>
      </a:lvl5pPr>
      <a:lvl6pPr marL="0" marR="0" indent="0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Bold"/>
        </a:defRPr>
      </a:lvl6pPr>
      <a:lvl7pPr marL="0" marR="0" indent="0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Bold"/>
        </a:defRPr>
      </a:lvl7pPr>
      <a:lvl8pPr marL="0" marR="0" indent="0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Bold"/>
        </a:defRPr>
      </a:lvl8pPr>
      <a:lvl9pPr marL="0" marR="0" indent="0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en Sans Bold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0"/>
            <a:ext cx="8229600" cy="1081760"/>
          </a:xfrm>
          <a:prstGeom prst="rect">
            <a:avLst/>
          </a:prstGeom>
          <a:noFill/>
        </p:spPr>
        <p:txBody>
          <a:bodyPr vert="horz" lIns="72000" tIns="36000" rIns="72000" bIns="36000" rtlCol="0" anchor="ctr" anchorCtr="0">
            <a:noAutofit/>
          </a:bodyPr>
          <a:lstStyle/>
          <a:p>
            <a:r>
              <a:rPr lang="en-GB" dirty="0"/>
              <a:t>Click to edit </a:t>
            </a:r>
            <a:r>
              <a:rPr lang="en-GB" noProof="0" dirty="0"/>
              <a:t>Master</a:t>
            </a:r>
            <a:r>
              <a:rPr lang="en-GB" dirty="0"/>
              <a:t>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2200"/>
            <a:ext cx="8229600" cy="4785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</a:t>
            </a:r>
            <a:r>
              <a:rPr lang="en-GB" noProof="0" dirty="0" err="1"/>
              <a:t>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329599"/>
            <a:ext cx="6302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386"/>
                </a:solidFill>
                <a:latin typeface="Tahoma"/>
                <a:cs typeface="Tahoma"/>
              </a:defRPr>
            </a:lvl1pPr>
          </a:lstStyle>
          <a:p>
            <a:r>
              <a:rPr lang="en-GB" dirty="0"/>
              <a:t>Module A1 – Sphere: a brief tour</a:t>
            </a:r>
          </a:p>
          <a:p>
            <a:r>
              <a:rPr lang="en-GB" dirty="0"/>
              <a:t>Sphere Training Package 2015</a:t>
            </a:r>
          </a:p>
        </p:txBody>
      </p:sp>
    </p:spTree>
    <p:extLst>
      <p:ext uri="{BB962C8B-B14F-4D97-AF65-F5344CB8AC3E}">
        <p14:creationId xmlns:p14="http://schemas.microsoft.com/office/powerpoint/2010/main" val="266084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hf sldNum="0" hd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2"/>
          </a:solidFill>
          <a:latin typeface="Tahoma"/>
          <a:ea typeface="+mj-ea"/>
          <a:cs typeface="Tahom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chemeClr val="tx2"/>
        </a:buClr>
        <a:buFontTx/>
        <a:buNone/>
        <a:defRPr sz="2200" kern="1200">
          <a:solidFill>
            <a:srgbClr val="004386"/>
          </a:solidFill>
          <a:latin typeface="Tahoma"/>
          <a:ea typeface="+mn-ea"/>
          <a:cs typeface="Tahoma"/>
        </a:defRPr>
      </a:lvl1pPr>
      <a:lvl2pPr marL="541338" indent="-365125" algn="l" defTabSz="457200" rtl="0" eaLnBrk="1" latinLnBrk="0" hangingPunct="1">
        <a:spcBef>
          <a:spcPts val="1000"/>
        </a:spcBef>
        <a:buClr>
          <a:schemeClr val="tx2"/>
        </a:buClr>
        <a:buFont typeface="Arial"/>
        <a:buChar char="•"/>
        <a:defRPr sz="2200" kern="1200">
          <a:solidFill>
            <a:srgbClr val="004386"/>
          </a:solidFill>
          <a:latin typeface="Tahoma"/>
          <a:ea typeface="+mn-ea"/>
          <a:cs typeface="Tahoma"/>
        </a:defRPr>
      </a:lvl2pPr>
      <a:lvl3pPr marL="1082675" indent="-365125" algn="l" defTabSz="457200" rtl="0" eaLnBrk="1" latinLnBrk="0" hangingPunct="1">
        <a:spcBef>
          <a:spcPts val="1000"/>
        </a:spcBef>
        <a:buClr>
          <a:schemeClr val="tx2"/>
        </a:buClr>
        <a:buFont typeface="Lucida Grande"/>
        <a:buChar char="-"/>
        <a:defRPr sz="2200" kern="1200">
          <a:solidFill>
            <a:srgbClr val="004386"/>
          </a:solidFill>
          <a:latin typeface="Tahoma"/>
          <a:ea typeface="+mn-ea"/>
          <a:cs typeface="Taho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Lucida Sans Regular"/>
          <a:ea typeface="+mn-ea"/>
          <a:cs typeface="Lucida Sans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Lucida Sans Regular"/>
          <a:ea typeface="+mn-ea"/>
          <a:cs typeface="Lucida Sans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0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3613" y="2284986"/>
            <a:ext cx="7798526" cy="44196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dirty="0">
                <a:solidFill>
                  <a:srgbClr val="1A3340"/>
                </a:solidFill>
                <a:latin typeface="Open Sans" charset="0"/>
                <a:ea typeface="Open Sans" charset="0"/>
                <a:cs typeface="Open Sans" charset="0"/>
                <a:sym typeface="Open Sans Regular"/>
              </a:rPr>
              <a:t>Sphere Programme for</a:t>
            </a:r>
          </a:p>
          <a:p>
            <a:pPr marL="0" marR="0" lvl="0" indent="0" algn="ctr" defTabSz="410751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dirty="0">
                <a:solidFill>
                  <a:srgbClr val="1A3340"/>
                </a:solidFill>
                <a:latin typeface="Open Sans" charset="0"/>
                <a:ea typeface="Open Sans" charset="0"/>
                <a:cs typeface="Open Sans" charset="0"/>
                <a:sym typeface="Open Sans Regular"/>
              </a:rPr>
              <a:t>Ukraine and Eastern Europe</a:t>
            </a:r>
          </a:p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H" altLang="en-US" sz="2400" kern="0" dirty="0">
              <a:solidFill>
                <a:srgbClr val="00A585"/>
              </a:solidFill>
              <a:latin typeface="Open Sans" charset="0"/>
              <a:ea typeface="Open Sans" charset="0"/>
              <a:cs typeface="Open Sans" charset="0"/>
              <a:sym typeface="Open Sans Regular"/>
            </a:endParaRPr>
          </a:p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A585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Open Sans Regular"/>
              </a:rPr>
              <a:t>Engine 2 </a:t>
            </a:r>
            <a:r>
              <a:rPr lang="en-CH" altLang="en-US" sz="2400" kern="0" dirty="0">
                <a:solidFill>
                  <a:srgbClr val="00A585"/>
                </a:solidFill>
                <a:latin typeface="Open Sans" charset="0"/>
                <a:ea typeface="Open Sans" charset="0"/>
                <a:cs typeface="Open Sans" charset="0"/>
                <a:sym typeface="Open Sans Regular"/>
              </a:rPr>
              <a:t>lessons Learned Workshop</a:t>
            </a:r>
            <a:endParaRPr kumimoji="0" lang="en-GB" altLang="en-US" sz="2400" b="0" i="0" u="none" strike="noStrike" kern="0" cap="none" spc="0" normalizeH="0" baseline="0" noProof="0" dirty="0">
              <a:ln>
                <a:noFill/>
              </a:ln>
              <a:solidFill>
                <a:srgbClr val="00A585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  <a:sym typeface="Open Sans Regular"/>
            </a:endParaRPr>
          </a:p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A585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Open Sans Regular"/>
              </a:rPr>
              <a:t>London, October </a:t>
            </a:r>
            <a:r>
              <a:rPr lang="en-CH" altLang="en-US" sz="2400" kern="0" dirty="0">
                <a:solidFill>
                  <a:srgbClr val="00A585"/>
                </a:solidFill>
                <a:latin typeface="Open Sans" charset="0"/>
                <a:ea typeface="Open Sans" charset="0"/>
                <a:cs typeface="Open Sans" charset="0"/>
                <a:sym typeface="Open Sans Regular"/>
              </a:rPr>
              <a:t>2023</a:t>
            </a:r>
            <a:endParaRPr kumimoji="0" lang="en-GB" altLang="en-US" sz="2400" i="0" u="none" strike="noStrike" kern="0" cap="none" spc="0" normalizeH="0" baseline="0" noProof="0" dirty="0">
              <a:ln>
                <a:noFill/>
              </a:ln>
              <a:solidFill>
                <a:srgbClr val="00A585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  <a:sym typeface="Open Sans Regular"/>
            </a:endParaRPr>
          </a:p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3200" i="0" u="none" strike="noStrike" kern="0" cap="none" spc="0" normalizeH="0" baseline="0" noProof="0" dirty="0">
                <a:ln>
                  <a:noFill/>
                </a:ln>
                <a:solidFill>
                  <a:srgbClr val="1A3340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Open Sans Regular"/>
              </a:rPr>
            </a:br>
            <a:endParaRPr kumimoji="0" lang="en-CH" altLang="en-US" sz="3200" i="0" u="none" strike="noStrike" kern="0" cap="none" spc="0" normalizeH="0" baseline="0" noProof="0" dirty="0">
              <a:ln>
                <a:noFill/>
              </a:ln>
              <a:solidFill>
                <a:srgbClr val="1A3340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  <a:sym typeface="Open Sans Regular"/>
            </a:endParaRPr>
          </a:p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H" altLang="en-US" sz="3200" kern="0" dirty="0">
              <a:solidFill>
                <a:srgbClr val="1A3340"/>
              </a:solidFill>
              <a:latin typeface="Open Sans" charset="0"/>
              <a:ea typeface="Open Sans" charset="0"/>
              <a:cs typeface="Open Sans" charset="0"/>
              <a:sym typeface="Open Sans Regular"/>
            </a:endParaRPr>
          </a:p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H" altLang="en-US" sz="2000" kern="0" dirty="0">
                <a:solidFill>
                  <a:srgbClr val="1A3340"/>
                </a:solidFill>
                <a:latin typeface="Open Sans" charset="0"/>
                <a:ea typeface="Open Sans" charset="0"/>
                <a:cs typeface="Open Sans" charset="0"/>
                <a:sym typeface="Open Sans Regular"/>
              </a:rPr>
              <a:t>Felicity Fallon, Learning and Events Manager</a:t>
            </a:r>
          </a:p>
          <a:p>
            <a:pPr marL="0" marR="0" lvl="0" indent="0" algn="ctr" defTabSz="410751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H" sz="2000" kern="0" dirty="0">
                <a:solidFill>
                  <a:srgbClr val="1A3340"/>
                </a:solidFill>
                <a:latin typeface="Open Sans" charset="0"/>
                <a:ea typeface="Open Sans" charset="0"/>
                <a:cs typeface="Open Sans" charset="0"/>
                <a:sym typeface="Open Sans Regular"/>
              </a:rPr>
              <a:t>f</a:t>
            </a:r>
            <a:r>
              <a:rPr kumimoji="0" lang="en-CH" sz="2000" i="0" u="none" strike="noStrike" kern="0" cap="none" spc="0" normalizeH="0" baseline="0" noProof="0" dirty="0" err="1">
                <a:ln>
                  <a:noFill/>
                </a:ln>
                <a:solidFill>
                  <a:srgbClr val="1A3340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Open Sans Regular"/>
              </a:rPr>
              <a:t>elic</a:t>
            </a:r>
            <a:r>
              <a:rPr lang="en-CH" sz="2000" kern="0" dirty="0">
                <a:solidFill>
                  <a:srgbClr val="1A3340"/>
                </a:solidFill>
                <a:latin typeface="Open Sans" charset="0"/>
                <a:ea typeface="Open Sans" charset="0"/>
                <a:cs typeface="Open Sans" charset="0"/>
                <a:sym typeface="Open Sans Regular"/>
              </a:rPr>
              <a:t>ity.fallon@spherestandards.org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rgbClr val="1A3340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  <a:sym typeface="Open Sans Regula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3" y="399564"/>
            <a:ext cx="2870581" cy="134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27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38CD-1A44-78BA-B8A8-19075B74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Ukraine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0CBC9-6429-BA43-E27A-B479A47B3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8042"/>
            <a:ext cx="8229600" cy="478572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0"/>
              <a:t>Award from </a:t>
            </a:r>
            <a:r>
              <a:rPr lang="en-CH" b="0" dirty="0"/>
              <a:t>DEC (UK Disasters Emergency Committee)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0" dirty="0"/>
              <a:t>July 2022 – June 2023 (11 months)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0" dirty="0"/>
              <a:t>Recruited displaced Ukrainians to coordinate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0" dirty="0"/>
              <a:t>Handbook translations: Ukrainian, Polish, Slovak, Romanian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0" dirty="0"/>
              <a:t>In-person workshops: Poland, Slovak Republic, Romania, Moldova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0" dirty="0"/>
              <a:t>1h e-learning with </a:t>
            </a:r>
            <a:r>
              <a:rPr lang="en-CH" b="0" dirty="0" err="1"/>
              <a:t>RedR</a:t>
            </a:r>
            <a:r>
              <a:rPr lang="en-CH" b="0" dirty="0"/>
              <a:t> UK and online facilitated workshops: Ukraine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0" dirty="0"/>
              <a:t>Focal points: Appointed in Moldova, Poland, Slovak Republic, Ukraine Application pending from Romania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0" dirty="0"/>
              <a:t>Training of Trainers (</a:t>
            </a:r>
            <a:r>
              <a:rPr lang="en-CH" b="0" dirty="0" err="1"/>
              <a:t>ToT</a:t>
            </a:r>
            <a:r>
              <a:rPr lang="en-CH" b="0" dirty="0"/>
              <a:t>) held in Warsaw in June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</p:txBody>
      </p:sp>
    </p:spTree>
    <p:extLst>
      <p:ext uri="{BB962C8B-B14F-4D97-AF65-F5344CB8AC3E}">
        <p14:creationId xmlns:p14="http://schemas.microsoft.com/office/powerpoint/2010/main" val="2121913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52B807-B4F8-C79D-3631-CAE7139AD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1" y="220012"/>
            <a:ext cx="1717794" cy="8030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5A2EAC-C033-3A2D-12B6-F1D31A867D8A}"/>
              </a:ext>
            </a:extLst>
          </p:cNvPr>
          <p:cNvSpPr txBox="1"/>
          <p:nvPr/>
        </p:nvSpPr>
        <p:spPr>
          <a:xfrm>
            <a:off x="317835" y="533791"/>
            <a:ext cx="46427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2800" b="1" dirty="0">
                <a:solidFill>
                  <a:srgbClr val="10CF9B">
                    <a:lumMod val="75000"/>
                  </a:srgbClr>
                </a:solidFill>
                <a:latin typeface="Open Sans" panose="020B0606030504020204" pitchFamily="34" charset="0"/>
                <a:ea typeface="+mj-ea"/>
                <a:cs typeface="Tahoma"/>
              </a:rPr>
              <a:t>February</a:t>
            </a:r>
            <a:r>
              <a:rPr lang="en-CH" b="1" dirty="0">
                <a:solidFill>
                  <a:srgbClr val="10CF9B">
                    <a:lumMod val="75000"/>
                  </a:srgbClr>
                </a:solidFill>
                <a:latin typeface="Open Sans" panose="020B0606030504020204" pitchFamily="34" charset="0"/>
                <a:ea typeface="+mj-ea"/>
                <a:cs typeface="Tahoma"/>
              </a:rPr>
              <a:t> </a:t>
            </a:r>
            <a:r>
              <a:rPr lang="en-CH" sz="2800" b="1" dirty="0">
                <a:solidFill>
                  <a:srgbClr val="10CF9B">
                    <a:lumMod val="75000"/>
                  </a:srgbClr>
                </a:solidFill>
                <a:latin typeface="Open Sans" panose="020B0606030504020204" pitchFamily="34" charset="0"/>
                <a:ea typeface="+mj-ea"/>
                <a:cs typeface="Tahoma"/>
              </a:rPr>
              <a:t>24, 2022</a:t>
            </a:r>
            <a:endParaRPr lang="en-CH" sz="2800" dirty="0"/>
          </a:p>
        </p:txBody>
      </p:sp>
    </p:spTree>
    <p:extLst>
      <p:ext uri="{BB962C8B-B14F-4D97-AF65-F5344CB8AC3E}">
        <p14:creationId xmlns:p14="http://schemas.microsoft.com/office/powerpoint/2010/main" val="343648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52B807-B4F8-C79D-3631-CAE7139AD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1" y="220012"/>
            <a:ext cx="1717794" cy="803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1AB115-0741-E9FB-8E5F-265B265FC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591" y="2678544"/>
            <a:ext cx="4054333" cy="2654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B9C3F0-9B16-A71A-F86C-CD55FF12A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43" y="2507208"/>
            <a:ext cx="4642756" cy="29969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00DF55-9D1C-E8FA-5B6B-B7EBD0FBCC91}"/>
              </a:ext>
            </a:extLst>
          </p:cNvPr>
          <p:cNvSpPr txBox="1"/>
          <p:nvPr/>
        </p:nvSpPr>
        <p:spPr>
          <a:xfrm>
            <a:off x="317835" y="348080"/>
            <a:ext cx="46427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2800" b="1" dirty="0">
                <a:solidFill>
                  <a:srgbClr val="10CF9B">
                    <a:lumMod val="75000"/>
                  </a:srgbClr>
                </a:solidFill>
                <a:latin typeface="Open Sans" panose="020B0606030504020204" pitchFamily="34" charset="0"/>
                <a:ea typeface="+mj-ea"/>
                <a:cs typeface="Tahoma"/>
              </a:rPr>
              <a:t>April 2022: Baby steps...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406205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FA2C2-637B-70FA-DF72-C4D4A25C2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Ukrainian</a:t>
            </a:r>
            <a:r>
              <a:rPr lang="en-CH" dirty="0"/>
              <a:t> </a:t>
            </a:r>
            <a:r>
              <a:rPr lang="en-CH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Coordinators x 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95E84E-449C-6A95-2EB0-6DEE3308E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072" y="1459540"/>
            <a:ext cx="4621169" cy="2152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6CE4B-22D9-CD72-FA7C-B115384D5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251" y="3764164"/>
            <a:ext cx="4724809" cy="2682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C072C8-AC7F-B786-89DF-94E9B2498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1" y="220012"/>
            <a:ext cx="1717794" cy="80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4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3B01-DEE7-4922-066B-87FF1CA0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65315"/>
            <a:ext cx="8229600" cy="1081760"/>
          </a:xfrm>
        </p:spPr>
        <p:txBody>
          <a:bodyPr/>
          <a:lstStyle/>
          <a:p>
            <a:r>
              <a:rPr lang="en-CH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Sphere workshops x 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C0DB9-DF75-87A8-E7F2-94C0FE8A2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2F1F67-66A8-2F79-00CC-B85DCFBBF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229" y="1189383"/>
            <a:ext cx="4860471" cy="5494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B324-49A3-1295-7A9C-22E01050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1" y="220012"/>
            <a:ext cx="1717794" cy="80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63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3B01-DEE7-4922-066B-87FF1CA0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65315"/>
            <a:ext cx="8229600" cy="1081760"/>
          </a:xfrm>
        </p:spPr>
        <p:txBody>
          <a:bodyPr/>
          <a:lstStyle/>
          <a:p>
            <a:r>
              <a:rPr lang="en-CH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Sphere handbook translations x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C0DB9-DF75-87A8-E7F2-94C0FE8A2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F43612-0115-DE94-AC76-EE6419EC08AB}"/>
              </a:ext>
            </a:extLst>
          </p:cNvPr>
          <p:cNvSpPr txBox="1"/>
          <p:nvPr/>
        </p:nvSpPr>
        <p:spPr>
          <a:xfrm>
            <a:off x="555171" y="1502229"/>
            <a:ext cx="6267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“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17FD0E-4DB5-EB32-619B-90E8CD7B1AD8}"/>
              </a:ext>
            </a:extLst>
          </p:cNvPr>
          <p:cNvSpPr txBox="1">
            <a:spLocks/>
          </p:cNvSpPr>
          <p:nvPr/>
        </p:nvSpPr>
        <p:spPr>
          <a:xfrm>
            <a:off x="609600" y="1492842"/>
            <a:ext cx="8229600" cy="4785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sz="1800" b="1" kern="1200">
                <a:solidFill>
                  <a:srgbClr val="000000"/>
                </a:solidFill>
                <a:latin typeface="Tahoma"/>
                <a:ea typeface="+mn-ea"/>
                <a:cs typeface="Tahoma"/>
              </a:defRPr>
            </a:lvl1pPr>
            <a:lvl2pPr marL="541338" indent="-365125" algn="l" defTabSz="457200" rtl="0" eaLnBrk="1" latinLnBrk="0" hangingPunct="1">
              <a:spcBef>
                <a:spcPts val="1000"/>
              </a:spcBef>
              <a:buClr>
                <a:schemeClr val="tx2"/>
              </a:buClr>
              <a:buFont typeface="Arial"/>
              <a:buChar char="•"/>
              <a:defRPr sz="1800" kern="1200">
                <a:solidFill>
                  <a:srgbClr val="000000"/>
                </a:solidFill>
                <a:latin typeface="Tahoma"/>
                <a:ea typeface="+mn-ea"/>
                <a:cs typeface="Tahoma"/>
              </a:defRPr>
            </a:lvl2pPr>
            <a:lvl3pPr marL="1082675" indent="-365125" algn="l" defTabSz="457200" rtl="0" eaLnBrk="1" latinLnBrk="0" hangingPunct="1">
              <a:spcBef>
                <a:spcPts val="1000"/>
              </a:spcBef>
              <a:buClr>
                <a:schemeClr val="tx2"/>
              </a:buClr>
              <a:buFont typeface="Lucida Grande"/>
              <a:buChar char="-"/>
              <a:defRPr sz="1600" kern="1200">
                <a:solidFill>
                  <a:srgbClr val="000000"/>
                </a:solidFill>
                <a:latin typeface="Tahoma"/>
                <a:ea typeface="+mn-ea"/>
                <a:cs typeface="Tahom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Lucida Sans Regular"/>
                <a:ea typeface="+mn-ea"/>
                <a:cs typeface="Lucida Sans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Lucida Sans Regular"/>
                <a:ea typeface="+mn-ea"/>
                <a:cs typeface="Lucida Sans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“Why did nobody give us Sphere handbooks a year ago when we needed them?”</a:t>
            </a:r>
            <a:endParaRPr lang="en-CH" dirty="0"/>
          </a:p>
          <a:p>
            <a:endParaRPr lang="en-GB" dirty="0"/>
          </a:p>
          <a:p>
            <a:r>
              <a:rPr lang="en-GB" b="0" dirty="0"/>
              <a:t>Polish Shelter organiser </a:t>
            </a:r>
            <a:r>
              <a:rPr lang="en-CH" b="0" dirty="0"/>
              <a:t>in Warsaw, </a:t>
            </a:r>
            <a:r>
              <a:rPr lang="en-GB" b="0" dirty="0"/>
              <a:t>Sphere workshop </a:t>
            </a:r>
            <a:r>
              <a:rPr lang="en-CH" b="0"/>
              <a:t>February</a:t>
            </a:r>
            <a:r>
              <a:rPr lang="en-GB" b="0"/>
              <a:t> </a:t>
            </a:r>
            <a:r>
              <a:rPr lang="en-GB" b="0" dirty="0"/>
              <a:t>2023 </a:t>
            </a:r>
          </a:p>
          <a:p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ABDA82-E97B-F6C9-6BFC-D96F94D94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29000"/>
            <a:ext cx="8345941" cy="2697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186DF6-8ABC-689D-744D-A868191C8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1" y="220012"/>
            <a:ext cx="1717794" cy="80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09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3B01-DEE7-4922-066B-87FF1CA0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65315"/>
            <a:ext cx="8229600" cy="1081760"/>
          </a:xfrm>
        </p:spPr>
        <p:txBody>
          <a:bodyPr/>
          <a:lstStyle/>
          <a:p>
            <a:r>
              <a:rPr lang="en-CH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Sphere Focal Points x 5 new countries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C0DB9-DF75-87A8-E7F2-94C0FE8A2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b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E34553-63CC-C86E-3095-B9DF9DBEE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045"/>
            <a:ext cx="9144000" cy="6173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B5AA30-4704-2371-D57F-0C4709B05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6" y="2447615"/>
            <a:ext cx="1987652" cy="482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8D02CB-DA40-0702-15AD-A6FF0E7FA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21" y="1665419"/>
            <a:ext cx="1378021" cy="6350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62C7CC-1FAC-D70F-5687-987149E57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497" y="3051614"/>
            <a:ext cx="1778091" cy="5588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1805DC-C451-28C3-972F-D6509FA43B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921" y="5080649"/>
            <a:ext cx="806950" cy="11410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B568DD-E669-7258-6C4B-C4287A973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207" y="4282514"/>
            <a:ext cx="1503236" cy="7981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2ADD89-EA47-DAB5-882E-F3878C33B4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965" y="5192581"/>
            <a:ext cx="2173720" cy="2648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9E675E-950C-ABE7-49B3-3623C61D2B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2169" y="5624488"/>
            <a:ext cx="1657435" cy="5016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4428EB-F098-A613-5413-F1D94A467E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78" y="61011"/>
            <a:ext cx="1717794" cy="80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74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3B01-DEE7-4922-066B-87FF1CA0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65315"/>
            <a:ext cx="8229600" cy="1081760"/>
          </a:xfrm>
        </p:spPr>
        <p:txBody>
          <a:bodyPr/>
          <a:lstStyle/>
          <a:p>
            <a:r>
              <a:rPr lang="en-CH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well as some surprise successes!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A25320-BDA1-E426-9469-B505D8611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4" y="1317171"/>
            <a:ext cx="4049486" cy="3037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C9174A-3C8B-576B-E66D-B405310CA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039" y="3996351"/>
            <a:ext cx="5188217" cy="2609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F43D29-5683-B64E-CC26-997D6CA76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035" y="211703"/>
            <a:ext cx="1719221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9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3B01-DEE7-4922-066B-87FF1CA0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65315"/>
            <a:ext cx="8229600" cy="1081760"/>
          </a:xfrm>
        </p:spPr>
        <p:txBody>
          <a:bodyPr/>
          <a:lstStyle/>
          <a:p>
            <a:r>
              <a:rPr lang="en-CH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well as some surprise successes!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A25320-BDA1-E426-9469-B505D8611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4" y="1317171"/>
            <a:ext cx="4049486" cy="3037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C9174A-3C8B-576B-E66D-B405310CA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039" y="3996351"/>
            <a:ext cx="5188217" cy="2609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F43D29-5683-B64E-CC26-997D6CA76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035" y="211703"/>
            <a:ext cx="1719221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2ABE8-1BFF-7B16-E27A-3AD46931E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8021" y="0"/>
            <a:ext cx="1348004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75900"/>
      </p:ext>
    </p:extLst>
  </p:cSld>
  <p:clrMapOvr>
    <a:masterClrMapping/>
  </p:clrMapOvr>
</p:sld>
</file>

<file path=ppt/theme/theme1.xml><?xml version="1.0" encoding="utf-8"?>
<a:theme xmlns:a="http://schemas.openxmlformats.org/drawingml/2006/main" name="1_White">
  <a:themeElements>
    <a:clrScheme name="White">
      <a:dk1>
        <a:srgbClr val="FFFFFF"/>
      </a:dk1>
      <a:lt1>
        <a:srgbClr val="A5A5A5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A585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A5A5A5"/>
            </a:solidFill>
            <a:effectLst/>
            <a:uFillTx/>
            <a:latin typeface="Open Sans Regular"/>
            <a:ea typeface="Open Sans Regular"/>
            <a:cs typeface="Open Sans Regular"/>
            <a:sym typeface="Open Sans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A5A5A5"/>
            </a:solidFill>
            <a:effectLst/>
            <a:uFillTx/>
            <a:latin typeface="Open Sans Regular"/>
            <a:ea typeface="Open Sans Regular"/>
            <a:cs typeface="Open Sans Regular"/>
            <a:sym typeface="Open Sans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Spher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1355b3f0-e072-4ae3-b261-722c43fa6e26" xsi:nil="true"/>
    <lcf76f155ced4ddcb4097134ff3c332f xmlns="1355b3f0-e072-4ae3-b261-722c43fa6e26">
      <Terms xmlns="http://schemas.microsoft.com/office/infopath/2007/PartnerControls"/>
    </lcf76f155ced4ddcb4097134ff3c332f>
    <TaxCatchAll xmlns="9051fefc-2ea4-4620-a82b-61f19e316bb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548E345B6D594AAA06BAD71EA843DF" ma:contentTypeVersion="18" ma:contentTypeDescription="Crée un document." ma:contentTypeScope="" ma:versionID="c24ad47e2877ab063b50f4bbd6fa8d0e">
  <xsd:schema xmlns:xsd="http://www.w3.org/2001/XMLSchema" xmlns:xs="http://www.w3.org/2001/XMLSchema" xmlns:p="http://schemas.microsoft.com/office/2006/metadata/properties" xmlns:ns2="1355b3f0-e072-4ae3-b261-722c43fa6e26" xmlns:ns3="9051fefc-2ea4-4620-a82b-61f19e316bb6" targetNamespace="http://schemas.microsoft.com/office/2006/metadata/properties" ma:root="true" ma:fieldsID="57d04d23c04828507e12ead22db0c469" ns2:_="" ns3:_="">
    <xsd:import namespace="1355b3f0-e072-4ae3-b261-722c43fa6e26"/>
    <xsd:import namespace="9051fefc-2ea4-4620-a82b-61f19e316b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5b3f0-e072-4ae3-b261-722c43fa6e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État de validation" ma:internalName="_x00c9_tat_x0020_de_x0020_validation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fc2c48a7-3976-43da-8c19-cb30e3e77c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1fefc-2ea4-4620-a82b-61f19e316bb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403d0eb-ff5c-4829-9fc3-59ef669ebb52}" ma:internalName="TaxCatchAll" ma:showField="CatchAllData" ma:web="9051fefc-2ea4-4620-a82b-61f19e316b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A16907-BCB7-4630-AC0C-F97092E3C1D8}">
  <ds:schemaRefs>
    <ds:schemaRef ds:uri="http://schemas.microsoft.com/office/2006/metadata/properties"/>
    <ds:schemaRef ds:uri="http://schemas.microsoft.com/office/infopath/2007/PartnerControls"/>
    <ds:schemaRef ds:uri="1355b3f0-e072-4ae3-b261-722c43fa6e26"/>
    <ds:schemaRef ds:uri="9051fefc-2ea4-4620-a82b-61f19e316bb6"/>
  </ds:schemaRefs>
</ds:datastoreItem>
</file>

<file path=customXml/itemProps2.xml><?xml version="1.0" encoding="utf-8"?>
<ds:datastoreItem xmlns:ds="http://schemas.openxmlformats.org/officeDocument/2006/customXml" ds:itemID="{5401D56C-FAF1-4EA9-9104-CF8F9FD439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985C3C-0992-4A54-BB41-A57D8EB01A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55b3f0-e072-4ae3-b261-722c43fa6e26"/>
    <ds:schemaRef ds:uri="9051fefc-2ea4-4620-a82b-61f19e316b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</TotalTime>
  <Words>189</Words>
  <Application>Microsoft Office PowerPoint</Application>
  <PresentationFormat>On-screen Show (4:3)</PresentationFormat>
  <Paragraphs>44</Paragraphs>
  <Slides>10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Calibri</vt:lpstr>
      <vt:lpstr>Helvetica</vt:lpstr>
      <vt:lpstr>Helvetica Light</vt:lpstr>
      <vt:lpstr>Helvetica Neue</vt:lpstr>
      <vt:lpstr>Lucida Grande</vt:lpstr>
      <vt:lpstr>Lucida Sans Regular</vt:lpstr>
      <vt:lpstr>Open Sans</vt:lpstr>
      <vt:lpstr>Open Sans Bold</vt:lpstr>
      <vt:lpstr>Open Sans Light</vt:lpstr>
      <vt:lpstr>Open Sans Regular</vt:lpstr>
      <vt:lpstr>Tahoma</vt:lpstr>
      <vt:lpstr>1_White</vt:lpstr>
      <vt:lpstr>1_Sphere</vt:lpstr>
      <vt:lpstr>PowerPoint Presentation</vt:lpstr>
      <vt:lpstr>PowerPoint Presentation</vt:lpstr>
      <vt:lpstr>PowerPoint Presentation</vt:lpstr>
      <vt:lpstr>Ukrainian Coordinators x 2</vt:lpstr>
      <vt:lpstr>Sphere workshops x 18</vt:lpstr>
      <vt:lpstr>Sphere handbook translations x 4</vt:lpstr>
      <vt:lpstr>Sphere Focal Points x 5 new countries</vt:lpstr>
      <vt:lpstr>As well as some surprise successes!</vt:lpstr>
      <vt:lpstr>As well as some surprise successes!</vt:lpstr>
      <vt:lpstr>Ukraine project</vt:lpstr>
    </vt:vector>
  </TitlesOfParts>
  <Company>Word Smiths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Smith</dc:creator>
  <cp:lastModifiedBy>Felicity Fallon</cp:lastModifiedBy>
  <cp:revision>489</cp:revision>
  <cp:lastPrinted>2016-04-25T16:34:40Z</cp:lastPrinted>
  <dcterms:created xsi:type="dcterms:W3CDTF">2014-12-22T15:37:12Z</dcterms:created>
  <dcterms:modified xsi:type="dcterms:W3CDTF">2023-10-16T11:19:29Z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0x01010040548E345B6D594AAA06BAD71EA843DF</vt:lpwstr>
  </property>
  <property fmtid="{D5CDD505-2E9C-101B-9397-08002B2CF9AE}" pid="3" name="Order">
    <vt:r8>20400</vt:r8>
  </property>
  <property fmtid="{D5CDD505-2E9C-101B-9397-08002B2CF9AE}" pid="4" name="MediaServiceImageTags">
    <vt:lpwstr/>
  </property>
</Properties>
</file>