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0" r:id="rId4"/>
  </p:sldMasterIdLst>
  <p:notesMasterIdLst>
    <p:notesMasterId r:id="rId18"/>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Lst>
  <p:sldSz cx="9144000" cy="5143500" type="screen16x9"/>
  <p:notesSz cx="6858000" cy="9144000"/>
  <p:embeddedFontLst>
    <p:embeddedFont>
      <p:font typeface="Montserrat" panose="00000500000000000000" pitchFamily="50" charset="0"/>
      <p:regular r:id="rId19"/>
      <p:bold r:id="rId20"/>
      <p:italic r:id="rId21"/>
      <p:boldItalic r:id="rId22"/>
    </p:embeddedFont>
    <p:embeddedFont>
      <p:font typeface="Montserrat Black" panose="00000A00000000000000" pitchFamily="2" charset="0"/>
      <p:bold r:id="rId23"/>
      <p:boldItalic r:id="rId24"/>
    </p:embeddedFont>
    <p:embeddedFont>
      <p:font typeface="Montserrat ExtraBold" panose="00000900000000000000" pitchFamily="2" charset="0"/>
      <p:bold r:id="rId25"/>
      <p:boldItalic r:id="rId26"/>
    </p:embeddedFont>
    <p:embeddedFont>
      <p:font typeface="Open Sans" panose="020B0606030504020204" pitchFamily="34" charset="0"/>
      <p:regular r:id="rId27"/>
      <p:bold r:id="rId28"/>
      <p:italic r:id="rId29"/>
      <p:boldItalic r:id="rId3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guide id="3" pos="2976">
          <p15:clr>
            <a:srgbClr val="9AA0A6"/>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9F0AF27-EDAE-4AA6-BEB8-0961019A5CF4}" v="9" dt="2023-06-05T07:21:59.746"/>
  </p1510:revLst>
</p1510:revInfo>
</file>

<file path=ppt/tableStyles.xml><?xml version="1.0" encoding="utf-8"?>
<a:tblStyleLst xmlns:a="http://schemas.openxmlformats.org/drawingml/2006/main" def="{512C75E1-5686-4D6C-BBAC-0B7026ADB0DB}">
  <a:tblStyle styleId="{512C75E1-5686-4D6C-BBAC-0B7026ADB0DB}"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p:scale>
          <a:sx n="125" d="100"/>
          <a:sy n="125" d="100"/>
        </p:scale>
        <p:origin x="331" y="72"/>
      </p:cViewPr>
      <p:guideLst>
        <p:guide orient="horz" pos="1620"/>
        <p:guide pos="2880"/>
        <p:guide pos="2976"/>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notesMaster" Target="notesMasters/notesMaster1.xml"/><Relationship Id="rId26" Type="http://schemas.openxmlformats.org/officeDocument/2006/relationships/font" Target="fonts/font8.fntdata"/><Relationship Id="rId3" Type="http://schemas.openxmlformats.org/officeDocument/2006/relationships/customXml" Target="../customXml/item3.xml"/><Relationship Id="rId21" Type="http://schemas.openxmlformats.org/officeDocument/2006/relationships/font" Target="fonts/font3.fntdata"/><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font" Target="fonts/font7.fntdata"/><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font" Target="fonts/font2.fntdata"/><Relationship Id="rId29" Type="http://schemas.openxmlformats.org/officeDocument/2006/relationships/font" Target="fonts/font11.fntdata"/><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font" Target="fonts/font6.fntdata"/><Relationship Id="rId32"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font" Target="fonts/font5.fntdata"/><Relationship Id="rId28" Type="http://schemas.openxmlformats.org/officeDocument/2006/relationships/font" Target="fonts/font10.fntdata"/><Relationship Id="rId36"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font" Target="fonts/font1.fntdata"/><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font" Target="fonts/font4.fntdata"/><Relationship Id="rId27" Type="http://schemas.openxmlformats.org/officeDocument/2006/relationships/font" Target="fonts/font9.fntdata"/><Relationship Id="rId30" Type="http://schemas.openxmlformats.org/officeDocument/2006/relationships/font" Target="fonts/font12.fntdata"/><Relationship Id="rId35" Type="http://schemas.microsoft.com/office/2016/11/relationships/changesInfo" Target="changesInfos/changesInfo1.xml"/><Relationship Id="rId8"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Wolfgang Friedrich" userId="S::w.friedrich@drk.de::e3f4b88e-361a-419d-81ca-62e77c7e0c81" providerId="AD" clId="Web-{3B35F276-5E74-63CD-983F-F7F805273AF4}"/>
    <pc:docChg chg="modSld">
      <pc:chgData name="Wolfgang Friedrich" userId="S::w.friedrich@drk.de::e3f4b88e-361a-419d-81ca-62e77c7e0c81" providerId="AD" clId="Web-{3B35F276-5E74-63CD-983F-F7F805273AF4}" dt="2023-03-24T08:45:18.240" v="108" actId="20577"/>
      <pc:docMkLst>
        <pc:docMk/>
      </pc:docMkLst>
      <pc:sldChg chg="addSp delSp modSp">
        <pc:chgData name="Wolfgang Friedrich" userId="S::w.friedrich@drk.de::e3f4b88e-361a-419d-81ca-62e77c7e0c81" providerId="AD" clId="Web-{3B35F276-5E74-63CD-983F-F7F805273AF4}" dt="2023-03-24T08:45:18.240" v="108" actId="20577"/>
        <pc:sldMkLst>
          <pc:docMk/>
          <pc:sldMk cId="0" sldId="257"/>
        </pc:sldMkLst>
        <pc:spChg chg="add del mod">
          <ac:chgData name="Wolfgang Friedrich" userId="S::w.friedrich@drk.de::e3f4b88e-361a-419d-81ca-62e77c7e0c81" providerId="AD" clId="Web-{3B35F276-5E74-63CD-983F-F7F805273AF4}" dt="2023-03-24T08:42:05.148" v="101"/>
          <ac:spMkLst>
            <pc:docMk/>
            <pc:sldMk cId="0" sldId="257"/>
            <ac:spMk id="5" creationId="{313A0FD9-D64D-C32F-3997-0B5805EF9CB2}"/>
          </ac:spMkLst>
        </pc:spChg>
        <pc:spChg chg="mod">
          <ac:chgData name="Wolfgang Friedrich" userId="S::w.friedrich@drk.de::e3f4b88e-361a-419d-81ca-62e77c7e0c81" providerId="AD" clId="Web-{3B35F276-5E74-63CD-983F-F7F805273AF4}" dt="2023-03-24T08:45:18.240" v="108" actId="20577"/>
          <ac:spMkLst>
            <pc:docMk/>
            <pc:sldMk cId="0" sldId="257"/>
            <ac:spMk id="71" creationId="{00000000-0000-0000-0000-000000000000}"/>
          </ac:spMkLst>
        </pc:spChg>
        <pc:picChg chg="add mod">
          <ac:chgData name="Wolfgang Friedrich" userId="S::w.friedrich@drk.de::e3f4b88e-361a-419d-81ca-62e77c7e0c81" providerId="AD" clId="Web-{3B35F276-5E74-63CD-983F-F7F805273AF4}" dt="2023-03-24T08:39:14.746" v="29" actId="1076"/>
          <ac:picMkLst>
            <pc:docMk/>
            <pc:sldMk cId="0" sldId="257"/>
            <ac:picMk id="2" creationId="{6433903B-FC81-8F90-9311-9B6BE61C1F6B}"/>
          </ac:picMkLst>
        </pc:picChg>
        <pc:picChg chg="add del mod">
          <ac:chgData name="Wolfgang Friedrich" userId="S::w.friedrich@drk.de::e3f4b88e-361a-419d-81ca-62e77c7e0c81" providerId="AD" clId="Web-{3B35F276-5E74-63CD-983F-F7F805273AF4}" dt="2023-03-24T08:40:06.968" v="33"/>
          <ac:picMkLst>
            <pc:docMk/>
            <pc:sldMk cId="0" sldId="257"/>
            <ac:picMk id="3" creationId="{FA888F1B-70C4-B0FE-4C47-F6A0714AAEAE}"/>
          </ac:picMkLst>
        </pc:picChg>
        <pc:picChg chg="mod">
          <ac:chgData name="Wolfgang Friedrich" userId="S::w.friedrich@drk.de::e3f4b88e-361a-419d-81ca-62e77c7e0c81" providerId="AD" clId="Web-{3B35F276-5E74-63CD-983F-F7F805273AF4}" dt="2023-03-24T08:36:14.358" v="0" actId="14100"/>
          <ac:picMkLst>
            <pc:docMk/>
            <pc:sldMk cId="0" sldId="257"/>
            <ac:picMk id="72" creationId="{00000000-0000-0000-0000-000000000000}"/>
          </ac:picMkLst>
        </pc:picChg>
        <pc:picChg chg="mod">
          <ac:chgData name="Wolfgang Friedrich" userId="S::w.friedrich@drk.de::e3f4b88e-361a-419d-81ca-62e77c7e0c81" providerId="AD" clId="Web-{3B35F276-5E74-63CD-983F-F7F805273AF4}" dt="2023-03-24T08:36:21.312" v="2" actId="1076"/>
          <ac:picMkLst>
            <pc:docMk/>
            <pc:sldMk cId="0" sldId="257"/>
            <ac:picMk id="73" creationId="{00000000-0000-0000-0000-000000000000}"/>
          </ac:picMkLst>
        </pc:picChg>
        <pc:picChg chg="mod">
          <ac:chgData name="Wolfgang Friedrich" userId="S::w.friedrich@drk.de::e3f4b88e-361a-419d-81ca-62e77c7e0c81" providerId="AD" clId="Web-{3B35F276-5E74-63CD-983F-F7F805273AF4}" dt="2023-03-24T08:44:42.425" v="106" actId="1076"/>
          <ac:picMkLst>
            <pc:docMk/>
            <pc:sldMk cId="0" sldId="257"/>
            <ac:picMk id="76" creationId="{00000000-0000-0000-0000-000000000000}"/>
          </ac:picMkLst>
        </pc:picChg>
      </pc:sldChg>
    </pc:docChg>
  </pc:docChgLst>
  <pc:docChgLst>
    <pc:chgData name="Tristan Hale" userId="4e810f15-7125-456a-9649-63d4a79d866f" providerId="ADAL" clId="{A9F0AF27-EDAE-4AA6-BEB8-0961019A5CF4}"/>
    <pc:docChg chg="undo custSel modSld">
      <pc:chgData name="Tristan Hale" userId="4e810f15-7125-456a-9649-63d4a79d866f" providerId="ADAL" clId="{A9F0AF27-EDAE-4AA6-BEB8-0961019A5CF4}" dt="2023-06-05T07:20:26.097" v="7" actId="27636"/>
      <pc:docMkLst>
        <pc:docMk/>
      </pc:docMkLst>
      <pc:sldChg chg="modSp mod">
        <pc:chgData name="Tristan Hale" userId="4e810f15-7125-456a-9649-63d4a79d866f" providerId="ADAL" clId="{A9F0AF27-EDAE-4AA6-BEB8-0961019A5CF4}" dt="2023-06-05T07:20:26.092" v="5" actId="27636"/>
        <pc:sldMkLst>
          <pc:docMk/>
          <pc:sldMk cId="0" sldId="261"/>
        </pc:sldMkLst>
        <pc:spChg chg="mod">
          <ac:chgData name="Tristan Hale" userId="4e810f15-7125-456a-9649-63d4a79d866f" providerId="ADAL" clId="{A9F0AF27-EDAE-4AA6-BEB8-0961019A5CF4}" dt="2023-06-05T07:20:26.092" v="5" actId="27636"/>
          <ac:spMkLst>
            <pc:docMk/>
            <pc:sldMk cId="0" sldId="261"/>
            <ac:spMk id="103" creationId="{00000000-0000-0000-0000-000000000000}"/>
          </ac:spMkLst>
        </pc:spChg>
      </pc:sldChg>
      <pc:sldChg chg="modSp mod">
        <pc:chgData name="Tristan Hale" userId="4e810f15-7125-456a-9649-63d4a79d866f" providerId="ADAL" clId="{A9F0AF27-EDAE-4AA6-BEB8-0961019A5CF4}" dt="2023-06-05T07:20:26.096" v="6" actId="27636"/>
        <pc:sldMkLst>
          <pc:docMk/>
          <pc:sldMk cId="0" sldId="262"/>
        </pc:sldMkLst>
        <pc:spChg chg="mod">
          <ac:chgData name="Tristan Hale" userId="4e810f15-7125-456a-9649-63d4a79d866f" providerId="ADAL" clId="{A9F0AF27-EDAE-4AA6-BEB8-0961019A5CF4}" dt="2023-06-05T07:20:26.096" v="6" actId="27636"/>
          <ac:spMkLst>
            <pc:docMk/>
            <pc:sldMk cId="0" sldId="262"/>
            <ac:spMk id="116" creationId="{00000000-0000-0000-0000-000000000000}"/>
          </ac:spMkLst>
        </pc:spChg>
      </pc:sldChg>
      <pc:sldChg chg="modSp mod">
        <pc:chgData name="Tristan Hale" userId="4e810f15-7125-456a-9649-63d4a79d866f" providerId="ADAL" clId="{A9F0AF27-EDAE-4AA6-BEB8-0961019A5CF4}" dt="2023-06-05T07:20:26.097" v="7" actId="27636"/>
        <pc:sldMkLst>
          <pc:docMk/>
          <pc:sldMk cId="0" sldId="263"/>
        </pc:sldMkLst>
        <pc:spChg chg="mod">
          <ac:chgData name="Tristan Hale" userId="4e810f15-7125-456a-9649-63d4a79d866f" providerId="ADAL" clId="{A9F0AF27-EDAE-4AA6-BEB8-0961019A5CF4}" dt="2023-06-05T07:20:26.097" v="7" actId="27636"/>
          <ac:spMkLst>
            <pc:docMk/>
            <pc:sldMk cId="0" sldId="263"/>
            <ac:spMk id="127"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s3.reutersmedia.net/resources/r/?m=02&amp;d=20220408&amp;t=2&amp;i=1596772091&amp;w=780&amp;fh=&amp;fw=&amp;ll=&amp;pl=&amp;sq=&amp;r=2022-04-08T175320Z_18298_MRPRC2QFT9A07VK_RTRMADP_0_UKRAINE-CRISIS-MARIUPOL"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unsplash.com/@maxwbender?utm_source=unsplash&amp;utm_medium=referral&amp;utm_content=creditCopyText" TargetMode="External"/><Relationship Id="rId2" Type="http://schemas.openxmlformats.org/officeDocument/2006/relationships/slide" Target="../slides/slide10.xml"/><Relationship Id="rId1" Type="http://schemas.openxmlformats.org/officeDocument/2006/relationships/notesMaster" Target="../notesMasters/notesMaster1.xml"/><Relationship Id="rId4" Type="http://schemas.openxmlformats.org/officeDocument/2006/relationships/hyperlink" Target="https://unsplash.com/photos/Qm9_Mgycw4A" TargetMode="Externa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www.flickr.com/photos/b-tal/116220689" TargetMode="External"/><Relationship Id="rId2" Type="http://schemas.openxmlformats.org/officeDocument/2006/relationships/slide" Target="../slides/slide5.xml"/><Relationship Id="rId1" Type="http://schemas.openxmlformats.org/officeDocument/2006/relationships/notesMaster" Target="../notesMasters/notesMaster1.xml"/><Relationship Id="rId4" Type="http://schemas.openxmlformats.org/officeDocument/2006/relationships/hyperlink" Target="https://www.flickr.com/" TargetMode="Externa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unsplash.com/es/@lemonvlad?utm_source=unsplash&amp;utm_medium=referral&amp;utm_content=creditCopyText" TargetMode="External"/><Relationship Id="rId2" Type="http://schemas.openxmlformats.org/officeDocument/2006/relationships/slide" Target="../slides/slide6.xml"/><Relationship Id="rId1" Type="http://schemas.openxmlformats.org/officeDocument/2006/relationships/notesMaster" Target="../notesMasters/notesMaster1.xml"/><Relationship Id="rId4" Type="http://schemas.openxmlformats.org/officeDocument/2006/relationships/hyperlink" Target="https://unsplash.com/es/fotos/SymZoeE8quA" TargetMode="Externa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p:cNvGrpSpPr/>
        <p:nvPr/>
      </p:nvGrpSpPr>
      <p:grpSpPr>
        <a:xfrm>
          <a:off x="0" y="0"/>
          <a:ext cx="0" cy="0"/>
          <a:chOff x="0" y="0"/>
          <a:chExt cx="0" cy="0"/>
        </a:xfrm>
      </p:grpSpPr>
      <p:sp>
        <p:nvSpPr>
          <p:cNvPr id="60" name="Google Shape;60;g1285356fcb0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1" name="Google Shape;61;g1285356fcb0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GB">
                <a:solidFill>
                  <a:schemeClr val="dk1"/>
                </a:solidFill>
              </a:rPr>
              <a:t>IMG SOURCE: An aerial view shows residential buildings that were damaged in the southern port city of Mariupol, Ukraine April 3. </a:t>
            </a:r>
            <a:r>
              <a:rPr lang="en-GB" u="sng">
                <a:solidFill>
                  <a:schemeClr val="hlink"/>
                </a:solidFill>
                <a:hlinkClick r:id="rId3"/>
              </a:rPr>
              <a:t>REUTERS/Pavel Klimov</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Google Shape;142;g11bba511567_0_3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3" name="Google Shape;143;g11bba511567_0_3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b="1">
                <a:solidFill>
                  <a:srgbClr val="741B47"/>
                </a:solidFill>
                <a:latin typeface="Open Sans"/>
                <a:ea typeface="Open Sans"/>
                <a:cs typeface="Open Sans"/>
                <a:sym typeface="Open Sans"/>
              </a:rPr>
              <a:t>Talking Points</a:t>
            </a:r>
            <a:endParaRPr>
              <a:solidFill>
                <a:srgbClr val="741B47"/>
              </a:solidFill>
              <a:latin typeface="Open Sans"/>
              <a:ea typeface="Open Sans"/>
              <a:cs typeface="Open Sans"/>
              <a:sym typeface="Open Sans"/>
            </a:endParaRPr>
          </a:p>
          <a:p>
            <a:pPr marL="0" lvl="0" indent="0" algn="l" rtl="0">
              <a:spcBef>
                <a:spcPts val="0"/>
              </a:spcBef>
              <a:spcAft>
                <a:spcPts val="0"/>
              </a:spcAft>
              <a:buClr>
                <a:schemeClr val="dk1"/>
              </a:buClr>
              <a:buSzPts val="1100"/>
              <a:buFont typeface="Arial"/>
              <a:buNone/>
            </a:pPr>
            <a:r>
              <a:rPr lang="en-GB">
                <a:solidFill>
                  <a:schemeClr val="dk1"/>
                </a:solidFill>
                <a:latin typeface="Open Sans"/>
                <a:ea typeface="Open Sans"/>
                <a:cs typeface="Open Sans"/>
                <a:sym typeface="Open Sans"/>
              </a:rPr>
              <a:t>Brief overview of the</a:t>
            </a:r>
            <a:r>
              <a:rPr lang="en-GB" b="1">
                <a:solidFill>
                  <a:schemeClr val="dk1"/>
                </a:solidFill>
                <a:latin typeface="Open Sans"/>
                <a:ea typeface="Open Sans"/>
                <a:cs typeface="Open Sans"/>
                <a:sym typeface="Open Sans"/>
              </a:rPr>
              <a:t> target audience of the course</a:t>
            </a:r>
            <a:r>
              <a:rPr lang="en-GB">
                <a:solidFill>
                  <a:schemeClr val="dk1"/>
                </a:solidFill>
                <a:latin typeface="Open Sans"/>
                <a:ea typeface="Open Sans"/>
                <a:cs typeface="Open Sans"/>
                <a:sym typeface="Open Sans"/>
              </a:rPr>
              <a:t>, including summary of knowledge and experience the instructor expects participants to already have.</a:t>
            </a:r>
            <a:endParaRPr>
              <a:solidFill>
                <a:schemeClr val="dk1"/>
              </a:solidFill>
              <a:latin typeface="Open Sans"/>
              <a:ea typeface="Open Sans"/>
              <a:cs typeface="Open Sans"/>
              <a:sym typeface="Open Sans"/>
            </a:endParaRPr>
          </a:p>
          <a:p>
            <a:pPr marL="0" lvl="0" indent="0" algn="l" rtl="0">
              <a:spcBef>
                <a:spcPts val="0"/>
              </a:spcBef>
              <a:spcAft>
                <a:spcPts val="0"/>
              </a:spcAft>
              <a:buClr>
                <a:schemeClr val="dk1"/>
              </a:buClr>
              <a:buSzPts val="1100"/>
              <a:buFont typeface="Arial"/>
              <a:buNone/>
            </a:pPr>
            <a:endParaRPr>
              <a:solidFill>
                <a:schemeClr val="dk1"/>
              </a:solidFill>
              <a:latin typeface="Open Sans"/>
              <a:ea typeface="Open Sans"/>
              <a:cs typeface="Open Sans"/>
              <a:sym typeface="Open Sans"/>
            </a:endParaRPr>
          </a:p>
          <a:p>
            <a:pPr marL="0" lvl="0" indent="0" algn="l" rtl="0">
              <a:spcBef>
                <a:spcPts val="0"/>
              </a:spcBef>
              <a:spcAft>
                <a:spcPts val="0"/>
              </a:spcAft>
              <a:buClr>
                <a:schemeClr val="dk1"/>
              </a:buClr>
              <a:buSzPts val="1100"/>
              <a:buFont typeface="Arial"/>
              <a:buNone/>
            </a:pPr>
            <a:r>
              <a:rPr lang="en-GB">
                <a:solidFill>
                  <a:schemeClr val="dk1"/>
                </a:solidFill>
                <a:latin typeface="Open Sans"/>
                <a:ea typeface="Open Sans"/>
                <a:cs typeface="Open Sans"/>
                <a:sym typeface="Open Sans"/>
              </a:rPr>
              <a:t>For participants who do not have this experience:</a:t>
            </a:r>
            <a:endParaRPr>
              <a:solidFill>
                <a:schemeClr val="dk1"/>
              </a:solidFill>
              <a:latin typeface="Open Sans"/>
              <a:ea typeface="Open Sans"/>
              <a:cs typeface="Open Sans"/>
              <a:sym typeface="Open Sans"/>
            </a:endParaRPr>
          </a:p>
          <a:p>
            <a:pPr marL="457200" lvl="0" indent="-298450" algn="l" rtl="0">
              <a:spcBef>
                <a:spcPts val="0"/>
              </a:spcBef>
              <a:spcAft>
                <a:spcPts val="0"/>
              </a:spcAft>
              <a:buClr>
                <a:schemeClr val="dk1"/>
              </a:buClr>
              <a:buSzPts val="1100"/>
              <a:buFont typeface="Open Sans"/>
              <a:buChar char="●"/>
            </a:pPr>
            <a:r>
              <a:rPr lang="en-GB">
                <a:solidFill>
                  <a:schemeClr val="dk1"/>
                </a:solidFill>
                <a:latin typeface="Open Sans"/>
                <a:ea typeface="Open Sans"/>
                <a:cs typeface="Open Sans"/>
                <a:sym typeface="Open Sans"/>
              </a:rPr>
              <a:t>That is fine! You will still learn a great deal from this course.</a:t>
            </a:r>
            <a:endParaRPr>
              <a:solidFill>
                <a:schemeClr val="dk1"/>
              </a:solidFill>
              <a:latin typeface="Open Sans"/>
              <a:ea typeface="Open Sans"/>
              <a:cs typeface="Open Sans"/>
              <a:sym typeface="Open Sans"/>
            </a:endParaRPr>
          </a:p>
          <a:p>
            <a:pPr marL="457200" lvl="0" indent="-298450" algn="l" rtl="0">
              <a:spcBef>
                <a:spcPts val="0"/>
              </a:spcBef>
              <a:spcAft>
                <a:spcPts val="0"/>
              </a:spcAft>
              <a:buClr>
                <a:schemeClr val="dk1"/>
              </a:buClr>
              <a:buSzPts val="1100"/>
              <a:buFont typeface="Open Sans"/>
              <a:buChar char="●"/>
            </a:pPr>
            <a:r>
              <a:rPr lang="en-GB">
                <a:solidFill>
                  <a:schemeClr val="dk1"/>
                </a:solidFill>
                <a:latin typeface="Open Sans"/>
                <a:ea typeface="Open Sans"/>
                <a:cs typeface="Open Sans"/>
                <a:sym typeface="Open Sans"/>
              </a:rPr>
              <a:t>Participants with less experience in these areas or different expertise should support their learning as needed with supplementary readings. </a:t>
            </a:r>
            <a:endParaRPr>
              <a:solidFill>
                <a:schemeClr val="dk1"/>
              </a:solidFill>
              <a:latin typeface="Open Sans"/>
              <a:ea typeface="Open Sans"/>
              <a:cs typeface="Open Sans"/>
              <a:sym typeface="Open Sans"/>
            </a:endParaRPr>
          </a:p>
          <a:p>
            <a:pPr marL="457200" lvl="0" indent="-298450" algn="l" rtl="0">
              <a:spcBef>
                <a:spcPts val="0"/>
              </a:spcBef>
              <a:spcAft>
                <a:spcPts val="0"/>
              </a:spcAft>
              <a:buClr>
                <a:schemeClr val="dk1"/>
              </a:buClr>
              <a:buSzPts val="1100"/>
              <a:buFont typeface="Open Sans"/>
              <a:buChar char="●"/>
            </a:pPr>
            <a:r>
              <a:rPr lang="en-GB">
                <a:solidFill>
                  <a:schemeClr val="dk1"/>
                </a:solidFill>
                <a:latin typeface="Open Sans"/>
                <a:ea typeface="Open Sans"/>
                <a:cs typeface="Open Sans"/>
                <a:sym typeface="Open Sans"/>
              </a:rPr>
              <a:t>Refer to the Additional Reading lists at the end of each section for recommended supplementary readings.</a:t>
            </a:r>
            <a:endParaRPr>
              <a:solidFill>
                <a:schemeClr val="dk1"/>
              </a:solidFill>
              <a:highlight>
                <a:srgbClr val="FFFF00"/>
              </a:highlight>
              <a:latin typeface="Open Sans"/>
              <a:ea typeface="Open Sans"/>
              <a:cs typeface="Open Sans"/>
              <a:sym typeface="Open Sans"/>
            </a:endParaRPr>
          </a:p>
          <a:p>
            <a:pPr marL="0" lvl="0" indent="0" algn="l" rtl="0">
              <a:spcBef>
                <a:spcPts val="0"/>
              </a:spcBef>
              <a:spcAft>
                <a:spcPts val="0"/>
              </a:spcAft>
              <a:buNone/>
            </a:pPr>
            <a:endParaRPr>
              <a:solidFill>
                <a:schemeClr val="dk1"/>
              </a:solidFill>
              <a:latin typeface="Open Sans"/>
              <a:ea typeface="Open Sans"/>
              <a:cs typeface="Open Sans"/>
              <a:sym typeface="Open Sans"/>
            </a:endParaRPr>
          </a:p>
          <a:p>
            <a:pPr marL="0" lvl="0" indent="0" algn="l" rtl="0">
              <a:spcBef>
                <a:spcPts val="0"/>
              </a:spcBef>
              <a:spcAft>
                <a:spcPts val="0"/>
              </a:spcAft>
              <a:buClr>
                <a:schemeClr val="dk1"/>
              </a:buClr>
              <a:buSzPts val="1100"/>
              <a:buFont typeface="Arial"/>
              <a:buNone/>
            </a:pPr>
            <a:r>
              <a:rPr lang="en-GB" b="1">
                <a:solidFill>
                  <a:srgbClr val="741B47"/>
                </a:solidFill>
                <a:latin typeface="Open Sans"/>
                <a:ea typeface="Open Sans"/>
                <a:cs typeface="Open Sans"/>
                <a:sym typeface="Open Sans"/>
              </a:rPr>
              <a:t>Activity (Optional)</a:t>
            </a:r>
            <a:endParaRPr b="1">
              <a:solidFill>
                <a:srgbClr val="741B47"/>
              </a:solidFill>
              <a:latin typeface="Open Sans"/>
              <a:ea typeface="Open Sans"/>
              <a:cs typeface="Open Sans"/>
              <a:sym typeface="Open Sans"/>
            </a:endParaRPr>
          </a:p>
          <a:p>
            <a:pPr marL="0" lvl="0" indent="0" algn="l" rtl="0">
              <a:spcBef>
                <a:spcPts val="0"/>
              </a:spcBef>
              <a:spcAft>
                <a:spcPts val="0"/>
              </a:spcAft>
              <a:buNone/>
            </a:pPr>
            <a:r>
              <a:rPr lang="en-GB">
                <a:solidFill>
                  <a:schemeClr val="dk1"/>
                </a:solidFill>
                <a:latin typeface="Open Sans"/>
                <a:ea typeface="Open Sans"/>
                <a:cs typeface="Open Sans"/>
                <a:sym typeface="Open Sans"/>
              </a:rPr>
              <a:t>Complete a group expectation-setting activity.</a:t>
            </a:r>
            <a:endParaRPr>
              <a:solidFill>
                <a:schemeClr val="dk1"/>
              </a:solidFill>
              <a:latin typeface="Open Sans"/>
              <a:ea typeface="Open Sans"/>
              <a:cs typeface="Open Sans"/>
              <a:sym typeface="Open Sans"/>
            </a:endParaRPr>
          </a:p>
          <a:p>
            <a:pPr marL="0" lvl="0" indent="0" algn="l" rtl="0">
              <a:spcBef>
                <a:spcPts val="0"/>
              </a:spcBef>
              <a:spcAft>
                <a:spcPts val="0"/>
              </a:spcAft>
              <a:buNone/>
            </a:pPr>
            <a:r>
              <a:rPr lang="en-GB">
                <a:solidFill>
                  <a:schemeClr val="dk1"/>
                </a:solidFill>
                <a:latin typeface="Open Sans"/>
                <a:ea typeface="Open Sans"/>
                <a:cs typeface="Open Sans"/>
                <a:sym typeface="Open Sans"/>
              </a:rPr>
              <a:t>For an example, see </a:t>
            </a:r>
            <a:r>
              <a:rPr lang="en-GB" b="1">
                <a:solidFill>
                  <a:schemeClr val="dk1"/>
                </a:solidFill>
                <a:latin typeface="Open Sans"/>
                <a:ea typeface="Open Sans"/>
                <a:cs typeface="Open Sans"/>
                <a:sym typeface="Open Sans"/>
              </a:rPr>
              <a:t>Activity 0.1. Setting Expectations</a:t>
            </a:r>
            <a:r>
              <a:rPr lang="en-GB">
                <a:solidFill>
                  <a:schemeClr val="dk1"/>
                </a:solidFill>
                <a:latin typeface="Open Sans"/>
                <a:ea typeface="Open Sans"/>
                <a:cs typeface="Open Sans"/>
                <a:sym typeface="Open Sans"/>
              </a:rPr>
              <a:t> in the Instructor Guide.</a:t>
            </a:r>
            <a:endParaRPr>
              <a:solidFill>
                <a:schemeClr val="dk1"/>
              </a:solidFill>
              <a:latin typeface="Open Sans"/>
              <a:ea typeface="Open Sans"/>
              <a:cs typeface="Open Sans"/>
              <a:sym typeface="Open Sans"/>
            </a:endParaRPr>
          </a:p>
          <a:p>
            <a:pPr marL="0" lvl="0" indent="0" algn="l" rtl="0">
              <a:spcBef>
                <a:spcPts val="0"/>
              </a:spcBef>
              <a:spcAft>
                <a:spcPts val="0"/>
              </a:spcAft>
              <a:buNone/>
            </a:pPr>
            <a:r>
              <a:rPr lang="en-GB"/>
              <a:t> </a:t>
            </a:r>
            <a:endParaRPr/>
          </a:p>
          <a:p>
            <a:pPr marL="0" lvl="0" indent="0" algn="l" rtl="0">
              <a:spcBef>
                <a:spcPts val="0"/>
              </a:spcBef>
              <a:spcAft>
                <a:spcPts val="0"/>
              </a:spcAft>
              <a:buNone/>
            </a:pPr>
            <a:r>
              <a:rPr lang="en-GB">
                <a:latin typeface="Open Sans"/>
                <a:ea typeface="Open Sans"/>
                <a:cs typeface="Open Sans"/>
                <a:sym typeface="Open Sans"/>
              </a:rPr>
              <a:t>IMAGE SOURCE: </a:t>
            </a:r>
            <a:r>
              <a:rPr lang="en-GB">
                <a:solidFill>
                  <a:schemeClr val="dk1"/>
                </a:solidFill>
                <a:latin typeface="Open Sans"/>
                <a:ea typeface="Open Sans"/>
                <a:cs typeface="Open Sans"/>
                <a:sym typeface="Open Sans"/>
              </a:rPr>
              <a:t>Image by</a:t>
            </a:r>
            <a:r>
              <a:rPr lang="en-GB">
                <a:solidFill>
                  <a:schemeClr val="dk1"/>
                </a:solidFill>
                <a:uFill>
                  <a:noFill/>
                </a:uFill>
                <a:latin typeface="Open Sans"/>
                <a:ea typeface="Open Sans"/>
                <a:cs typeface="Open Sans"/>
                <a:sym typeface="Open Sans"/>
                <a:hlinkClick r:id="rId3">
                  <a:extLst>
                    <a:ext uri="{A12FA001-AC4F-418D-AE19-62706E023703}">
                      <ahyp:hlinkClr xmlns:ahyp="http://schemas.microsoft.com/office/drawing/2018/hyperlinkcolor" val="tx"/>
                    </a:ext>
                  </a:extLst>
                </a:hlinkClick>
              </a:rPr>
              <a:t> </a:t>
            </a:r>
            <a:r>
              <a:rPr lang="en-GB" u="sng">
                <a:solidFill>
                  <a:schemeClr val="hlink"/>
                </a:solidFill>
                <a:latin typeface="Open Sans"/>
                <a:ea typeface="Open Sans"/>
                <a:cs typeface="Open Sans"/>
                <a:sym typeface="Open Sans"/>
                <a:hlinkClick r:id="rId3"/>
              </a:rPr>
              <a:t>Max Bender</a:t>
            </a:r>
            <a:r>
              <a:rPr lang="en-GB">
                <a:solidFill>
                  <a:schemeClr val="dk1"/>
                </a:solidFill>
                <a:latin typeface="Open Sans"/>
                <a:ea typeface="Open Sans"/>
                <a:cs typeface="Open Sans"/>
                <a:sym typeface="Open Sans"/>
              </a:rPr>
              <a:t> on</a:t>
            </a:r>
            <a:r>
              <a:rPr lang="en-GB">
                <a:solidFill>
                  <a:schemeClr val="dk1"/>
                </a:solidFill>
                <a:uFill>
                  <a:noFill/>
                </a:uFill>
                <a:latin typeface="Open Sans"/>
                <a:ea typeface="Open Sans"/>
                <a:cs typeface="Open Sans"/>
                <a:sym typeface="Open Sans"/>
                <a:hlinkClick r:id="rId4">
                  <a:extLst>
                    <a:ext uri="{A12FA001-AC4F-418D-AE19-62706E023703}">
                      <ahyp:hlinkClr xmlns:ahyp="http://schemas.microsoft.com/office/drawing/2018/hyperlinkcolor" val="tx"/>
                    </a:ext>
                  </a:extLst>
                </a:hlinkClick>
              </a:rPr>
              <a:t> </a:t>
            </a:r>
            <a:r>
              <a:rPr lang="en-GB" u="sng">
                <a:solidFill>
                  <a:schemeClr val="hlink"/>
                </a:solidFill>
                <a:latin typeface="Open Sans"/>
                <a:ea typeface="Open Sans"/>
                <a:cs typeface="Open Sans"/>
                <a:sym typeface="Open Sans"/>
                <a:hlinkClick r:id="rId4"/>
              </a:rPr>
              <a:t>Unsplash</a:t>
            </a:r>
            <a:endParaRPr>
              <a:latin typeface="Open Sans"/>
              <a:ea typeface="Open Sans"/>
              <a:cs typeface="Open Sans"/>
              <a:sym typeface="Open Sans"/>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
        <p:cNvGrpSpPr/>
        <p:nvPr/>
      </p:nvGrpSpPr>
      <p:grpSpPr>
        <a:xfrm>
          <a:off x="0" y="0"/>
          <a:ext cx="0" cy="0"/>
          <a:chOff x="0" y="0"/>
          <a:chExt cx="0" cy="0"/>
        </a:xfrm>
      </p:grpSpPr>
      <p:sp>
        <p:nvSpPr>
          <p:cNvPr id="151" name="Google Shape;151;g12eb9474198_0_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2" name="Google Shape;152;g12eb9474198_0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b="1">
                <a:solidFill>
                  <a:srgbClr val="741B47"/>
                </a:solidFill>
                <a:latin typeface="Open Sans"/>
                <a:ea typeface="Open Sans"/>
                <a:cs typeface="Open Sans"/>
                <a:sym typeface="Open Sans"/>
              </a:rPr>
              <a:t>Talking Points</a:t>
            </a:r>
            <a:endParaRPr b="1">
              <a:solidFill>
                <a:srgbClr val="741B47"/>
              </a:solidFill>
              <a:latin typeface="Open Sans"/>
              <a:ea typeface="Open Sans"/>
              <a:cs typeface="Open Sans"/>
              <a:sym typeface="Open Sans"/>
            </a:endParaRPr>
          </a:p>
          <a:p>
            <a:pPr marL="0" lvl="0" indent="0" algn="l" rtl="0">
              <a:lnSpc>
                <a:spcPct val="115000"/>
              </a:lnSpc>
              <a:spcBef>
                <a:spcPts val="0"/>
              </a:spcBef>
              <a:spcAft>
                <a:spcPts val="0"/>
              </a:spcAft>
              <a:buClr>
                <a:schemeClr val="dk1"/>
              </a:buClr>
              <a:buSzPts val="1100"/>
              <a:buFont typeface="Arial"/>
              <a:buNone/>
            </a:pPr>
            <a:r>
              <a:rPr lang="en-GB" b="1">
                <a:solidFill>
                  <a:schemeClr val="dk1"/>
                </a:solidFill>
                <a:latin typeface="Open Sans"/>
                <a:ea typeface="Open Sans"/>
                <a:cs typeface="Open Sans"/>
                <a:sym typeface="Open Sans"/>
              </a:rPr>
              <a:t>Module 1 </a:t>
            </a:r>
            <a:r>
              <a:rPr lang="en-GB">
                <a:solidFill>
                  <a:schemeClr val="dk1"/>
                </a:solidFill>
                <a:latin typeface="Open Sans"/>
                <a:ea typeface="Open Sans"/>
                <a:cs typeface="Open Sans"/>
                <a:sym typeface="Open Sans"/>
              </a:rPr>
              <a:t>focuses on establishing a foundational level of knowledge about humanitarian response in urban contexts.</a:t>
            </a:r>
            <a:endParaRPr>
              <a:solidFill>
                <a:schemeClr val="dk1"/>
              </a:solidFill>
              <a:latin typeface="Open Sans"/>
              <a:ea typeface="Open Sans"/>
              <a:cs typeface="Open Sans"/>
              <a:sym typeface="Open Sans"/>
            </a:endParaRPr>
          </a:p>
          <a:p>
            <a:pPr marL="457200" lvl="0" indent="-298450" algn="l" rtl="0">
              <a:lnSpc>
                <a:spcPct val="115000"/>
              </a:lnSpc>
              <a:spcBef>
                <a:spcPts val="0"/>
              </a:spcBef>
              <a:spcAft>
                <a:spcPts val="0"/>
              </a:spcAft>
              <a:buClr>
                <a:schemeClr val="dk1"/>
              </a:buClr>
              <a:buSzPts val="1100"/>
              <a:buFont typeface="Open Sans"/>
              <a:buChar char="●"/>
            </a:pPr>
            <a:r>
              <a:rPr lang="en-GB">
                <a:solidFill>
                  <a:schemeClr val="dk1"/>
                </a:solidFill>
                <a:latin typeface="Open Sans"/>
                <a:ea typeface="Open Sans"/>
                <a:cs typeface="Open Sans"/>
                <a:sym typeface="Open Sans"/>
              </a:rPr>
              <a:t>There are many misconceptions about urban contexts among humanitarian personnel. These misconceptions can be both positive and negative.</a:t>
            </a:r>
            <a:endParaRPr>
              <a:solidFill>
                <a:schemeClr val="dk1"/>
              </a:solidFill>
              <a:latin typeface="Open Sans"/>
              <a:ea typeface="Open Sans"/>
              <a:cs typeface="Open Sans"/>
              <a:sym typeface="Open Sans"/>
            </a:endParaRPr>
          </a:p>
          <a:p>
            <a:pPr marL="457200" lvl="0" indent="-298450" algn="l" rtl="0">
              <a:lnSpc>
                <a:spcPct val="115000"/>
              </a:lnSpc>
              <a:spcBef>
                <a:spcPts val="0"/>
              </a:spcBef>
              <a:spcAft>
                <a:spcPts val="0"/>
              </a:spcAft>
              <a:buClr>
                <a:schemeClr val="dk1"/>
              </a:buClr>
              <a:buSzPts val="1100"/>
              <a:buFont typeface="Open Sans"/>
              <a:buChar char="●"/>
            </a:pPr>
            <a:r>
              <a:rPr lang="en-GB">
                <a:solidFill>
                  <a:schemeClr val="dk1"/>
                </a:solidFill>
                <a:latin typeface="Open Sans"/>
                <a:ea typeface="Open Sans"/>
                <a:cs typeface="Open Sans"/>
                <a:sym typeface="Open Sans"/>
              </a:rPr>
              <a:t>Cities are complex spaces with many interlocking, interdependent systems and stakeholders, which pre-existed the emergency or crisis.</a:t>
            </a:r>
            <a:endParaRPr>
              <a:solidFill>
                <a:schemeClr val="dk1"/>
              </a:solidFill>
              <a:latin typeface="Open Sans"/>
              <a:ea typeface="Open Sans"/>
              <a:cs typeface="Open Sans"/>
              <a:sym typeface="Open Sans"/>
            </a:endParaRPr>
          </a:p>
          <a:p>
            <a:pPr marL="457200" lvl="0" indent="-298450" algn="l" rtl="0">
              <a:lnSpc>
                <a:spcPct val="115000"/>
              </a:lnSpc>
              <a:spcBef>
                <a:spcPts val="0"/>
              </a:spcBef>
              <a:spcAft>
                <a:spcPts val="0"/>
              </a:spcAft>
              <a:buClr>
                <a:schemeClr val="dk1"/>
              </a:buClr>
              <a:buSzPts val="1100"/>
              <a:buFont typeface="Open Sans"/>
              <a:buChar char="●"/>
            </a:pPr>
            <a:r>
              <a:rPr lang="en-GB">
                <a:solidFill>
                  <a:schemeClr val="dk1"/>
                </a:solidFill>
                <a:latin typeface="Open Sans"/>
                <a:ea typeface="Open Sans"/>
                <a:cs typeface="Open Sans"/>
                <a:sym typeface="Open Sans"/>
              </a:rPr>
              <a:t>This module helps to establish a shared baseline understanding of urban response.</a:t>
            </a:r>
            <a:endParaRPr>
              <a:solidFill>
                <a:schemeClr val="dk1"/>
              </a:solidFill>
              <a:latin typeface="Open Sans"/>
              <a:ea typeface="Open Sans"/>
              <a:cs typeface="Open Sans"/>
              <a:sym typeface="Open Sans"/>
            </a:endParaRPr>
          </a:p>
          <a:p>
            <a:pPr marL="0" lvl="0" indent="0" algn="l" rtl="0">
              <a:spcBef>
                <a:spcPts val="0"/>
              </a:spcBef>
              <a:spcAft>
                <a:spcPts val="0"/>
              </a:spcAft>
              <a:buClr>
                <a:schemeClr val="dk1"/>
              </a:buClr>
              <a:buSzPts val="1100"/>
              <a:buFont typeface="Arial"/>
              <a:buNone/>
            </a:pPr>
            <a:endParaRPr b="1">
              <a:solidFill>
                <a:schemeClr val="dk1"/>
              </a:solidFill>
              <a:latin typeface="Open Sans"/>
              <a:ea typeface="Open Sans"/>
              <a:cs typeface="Open Sans"/>
              <a:sym typeface="Open Sans"/>
            </a:endParaRPr>
          </a:p>
          <a:p>
            <a:pPr marL="0" lvl="0" indent="0" algn="l" rtl="0">
              <a:spcBef>
                <a:spcPts val="0"/>
              </a:spcBef>
              <a:spcAft>
                <a:spcPts val="0"/>
              </a:spcAft>
              <a:buClr>
                <a:schemeClr val="dk1"/>
              </a:buClr>
              <a:buSzPts val="1100"/>
              <a:buFont typeface="Arial"/>
              <a:buNone/>
            </a:pPr>
            <a:r>
              <a:rPr lang="en-GB" b="1">
                <a:solidFill>
                  <a:schemeClr val="dk1"/>
                </a:solidFill>
                <a:latin typeface="Open Sans"/>
                <a:ea typeface="Open Sans"/>
                <a:cs typeface="Open Sans"/>
                <a:sym typeface="Open Sans"/>
              </a:rPr>
              <a:t>Module 2 </a:t>
            </a:r>
            <a:r>
              <a:rPr lang="en-GB">
                <a:solidFill>
                  <a:schemeClr val="dk1"/>
                </a:solidFill>
                <a:latin typeface="Open Sans"/>
                <a:ea typeface="Open Sans"/>
                <a:cs typeface="Open Sans"/>
                <a:sym typeface="Open Sans"/>
              </a:rPr>
              <a:t>focuses on how to apply Sphere Standards to humanitarian response in urban contexts.</a:t>
            </a:r>
            <a:endParaRPr>
              <a:solidFill>
                <a:schemeClr val="dk1"/>
              </a:solidFill>
              <a:latin typeface="Open Sans"/>
              <a:ea typeface="Open Sans"/>
              <a:cs typeface="Open Sans"/>
              <a:sym typeface="Open Sans"/>
            </a:endParaRPr>
          </a:p>
          <a:p>
            <a:pPr marL="457200" lvl="0" indent="-298450" algn="l" rtl="0">
              <a:spcBef>
                <a:spcPts val="0"/>
              </a:spcBef>
              <a:spcAft>
                <a:spcPts val="0"/>
              </a:spcAft>
              <a:buClr>
                <a:schemeClr val="dk1"/>
              </a:buClr>
              <a:buSzPts val="1100"/>
              <a:buFont typeface="Open Sans"/>
              <a:buChar char="●"/>
            </a:pPr>
            <a:r>
              <a:rPr lang="en-GB">
                <a:solidFill>
                  <a:schemeClr val="dk1"/>
                </a:solidFill>
                <a:latin typeface="Open Sans"/>
                <a:ea typeface="Open Sans"/>
                <a:cs typeface="Open Sans"/>
                <a:sym typeface="Open Sans"/>
              </a:rPr>
              <a:t>Sphere Standards are the same everywhere! </a:t>
            </a:r>
            <a:endParaRPr>
              <a:solidFill>
                <a:schemeClr val="dk1"/>
              </a:solidFill>
              <a:latin typeface="Open Sans"/>
              <a:ea typeface="Open Sans"/>
              <a:cs typeface="Open Sans"/>
              <a:sym typeface="Open Sans"/>
            </a:endParaRPr>
          </a:p>
          <a:p>
            <a:pPr marL="457200" lvl="0" indent="-298450" algn="l" rtl="0">
              <a:spcBef>
                <a:spcPts val="0"/>
              </a:spcBef>
              <a:spcAft>
                <a:spcPts val="0"/>
              </a:spcAft>
              <a:buClr>
                <a:schemeClr val="dk1"/>
              </a:buClr>
              <a:buSzPts val="1100"/>
              <a:buFont typeface="Open Sans"/>
              <a:buChar char="●"/>
            </a:pPr>
            <a:r>
              <a:rPr lang="en-GB">
                <a:solidFill>
                  <a:schemeClr val="dk1"/>
                </a:solidFill>
                <a:latin typeface="Open Sans"/>
                <a:ea typeface="Open Sans"/>
                <a:cs typeface="Open Sans"/>
                <a:sym typeface="Open Sans"/>
              </a:rPr>
              <a:t>However, needs in urban areas may be different. And how people meet their needs in urban areas may also be different.</a:t>
            </a:r>
            <a:endParaRPr>
              <a:solidFill>
                <a:schemeClr val="dk1"/>
              </a:solidFill>
              <a:latin typeface="Open Sans"/>
              <a:ea typeface="Open Sans"/>
              <a:cs typeface="Open Sans"/>
              <a:sym typeface="Open Sans"/>
            </a:endParaRPr>
          </a:p>
          <a:p>
            <a:pPr marL="457200" lvl="0" indent="-298450" algn="l" rtl="0">
              <a:spcBef>
                <a:spcPts val="0"/>
              </a:spcBef>
              <a:spcAft>
                <a:spcPts val="0"/>
              </a:spcAft>
              <a:buClr>
                <a:schemeClr val="dk1"/>
              </a:buClr>
              <a:buSzPts val="1100"/>
              <a:buFont typeface="Open Sans"/>
              <a:buChar char="●"/>
            </a:pPr>
            <a:r>
              <a:rPr lang="en-GB">
                <a:solidFill>
                  <a:schemeClr val="dk1"/>
                </a:solidFill>
                <a:latin typeface="Open Sans"/>
                <a:ea typeface="Open Sans"/>
                <a:cs typeface="Open Sans"/>
                <a:sym typeface="Open Sans"/>
              </a:rPr>
              <a:t>Recall those pre-existing urban systems! These systems can be utilised by both disaster-affected people AND by humanitarian actors to help meet needs.</a:t>
            </a:r>
            <a:endParaRPr>
              <a:solidFill>
                <a:schemeClr val="dk1"/>
              </a:solidFill>
              <a:latin typeface="Open Sans"/>
              <a:ea typeface="Open Sans"/>
              <a:cs typeface="Open Sans"/>
              <a:sym typeface="Open Sans"/>
            </a:endParaRPr>
          </a:p>
          <a:p>
            <a:pPr marL="457200" lvl="0" indent="-298450" algn="l" rtl="0">
              <a:spcBef>
                <a:spcPts val="0"/>
              </a:spcBef>
              <a:spcAft>
                <a:spcPts val="0"/>
              </a:spcAft>
              <a:buClr>
                <a:schemeClr val="dk1"/>
              </a:buClr>
              <a:buSzPts val="1100"/>
              <a:buFont typeface="Open Sans"/>
              <a:buChar char="●"/>
            </a:pPr>
            <a:r>
              <a:rPr lang="en-GB">
                <a:solidFill>
                  <a:schemeClr val="dk1"/>
                </a:solidFill>
                <a:latin typeface="Open Sans"/>
                <a:ea typeface="Open Sans"/>
                <a:cs typeface="Open Sans"/>
                <a:sym typeface="Open Sans"/>
              </a:rPr>
              <a:t>Therefore: the Sphere Standards are applied to urban contexts as they are applied to any other context. But how they are achieved and how they are measured may be different in urban contexts.</a:t>
            </a:r>
            <a:endParaRPr>
              <a:solidFill>
                <a:schemeClr val="dk1"/>
              </a:solidFill>
              <a:latin typeface="Open Sans"/>
              <a:ea typeface="Open Sans"/>
              <a:cs typeface="Open Sans"/>
              <a:sym typeface="Open Sans"/>
            </a:endParaRPr>
          </a:p>
          <a:p>
            <a:pPr marL="0" lvl="0" indent="0" algn="l" rtl="0">
              <a:spcBef>
                <a:spcPts val="0"/>
              </a:spcBef>
              <a:spcAft>
                <a:spcPts val="0"/>
              </a:spcAft>
              <a:buClr>
                <a:schemeClr val="dk1"/>
              </a:buClr>
              <a:buSzPts val="1100"/>
              <a:buFont typeface="Arial"/>
              <a:buNone/>
            </a:pPr>
            <a:endParaRPr b="1">
              <a:solidFill>
                <a:schemeClr val="dk1"/>
              </a:solidFill>
              <a:latin typeface="Open Sans"/>
              <a:ea typeface="Open Sans"/>
              <a:cs typeface="Open Sans"/>
              <a:sym typeface="Open Sans"/>
            </a:endParaRPr>
          </a:p>
          <a:p>
            <a:pPr marL="0" lvl="0" indent="0" algn="l" rtl="0">
              <a:spcBef>
                <a:spcPts val="0"/>
              </a:spcBef>
              <a:spcAft>
                <a:spcPts val="0"/>
              </a:spcAft>
              <a:buClr>
                <a:schemeClr val="dk1"/>
              </a:buClr>
              <a:buSzPts val="1100"/>
              <a:buFont typeface="Arial"/>
              <a:buNone/>
            </a:pPr>
            <a:r>
              <a:rPr lang="en-GB" b="1">
                <a:solidFill>
                  <a:schemeClr val="dk1"/>
                </a:solidFill>
                <a:latin typeface="Open Sans"/>
                <a:ea typeface="Open Sans"/>
                <a:cs typeface="Open Sans"/>
                <a:sym typeface="Open Sans"/>
              </a:rPr>
              <a:t>Module 3. The Capstone Simulation Exercise </a:t>
            </a:r>
            <a:r>
              <a:rPr lang="en-GB">
                <a:solidFill>
                  <a:schemeClr val="dk1"/>
                </a:solidFill>
                <a:latin typeface="Open Sans"/>
                <a:ea typeface="Open Sans"/>
                <a:cs typeface="Open Sans"/>
                <a:sym typeface="Open Sans"/>
              </a:rPr>
              <a:t>is a half-day exercise in which participants will have the opportunity to apply the course material. </a:t>
            </a:r>
            <a:endParaRPr>
              <a:solidFill>
                <a:schemeClr val="dk1"/>
              </a:solidFill>
              <a:latin typeface="Open Sans"/>
              <a:ea typeface="Open Sans"/>
              <a:cs typeface="Open Sans"/>
              <a:sym typeface="Open Sans"/>
            </a:endParaRPr>
          </a:p>
          <a:p>
            <a:pPr marL="0" lvl="0" indent="0" algn="l" rtl="0">
              <a:spcBef>
                <a:spcPts val="0"/>
              </a:spcBef>
              <a:spcAft>
                <a:spcPts val="0"/>
              </a:spcAft>
              <a:buClr>
                <a:schemeClr val="dk1"/>
              </a:buClr>
              <a:buSzPts val="1100"/>
              <a:buFont typeface="Arial"/>
              <a:buNone/>
            </a:pPr>
            <a:endParaRPr>
              <a:solidFill>
                <a:schemeClr val="dk1"/>
              </a:solidFill>
              <a:latin typeface="Open Sans"/>
              <a:ea typeface="Open Sans"/>
              <a:cs typeface="Open Sans"/>
              <a:sym typeface="Open Sans"/>
            </a:endParaRPr>
          </a:p>
          <a:p>
            <a:pPr marL="0" lvl="0" indent="0" algn="l" rtl="0">
              <a:spcBef>
                <a:spcPts val="0"/>
              </a:spcBef>
              <a:spcAft>
                <a:spcPts val="0"/>
              </a:spcAft>
              <a:buClr>
                <a:schemeClr val="dk1"/>
              </a:buClr>
              <a:buSzPts val="1100"/>
              <a:buFont typeface="Arial"/>
              <a:buNone/>
            </a:pPr>
            <a:r>
              <a:rPr lang="en-GB" b="1">
                <a:solidFill>
                  <a:schemeClr val="dk1"/>
                </a:solidFill>
                <a:latin typeface="Open Sans"/>
                <a:ea typeface="Open Sans"/>
                <a:cs typeface="Open Sans"/>
                <a:sym typeface="Open Sans"/>
              </a:rPr>
              <a:t>The course follows an interactive, participatory methodology</a:t>
            </a:r>
            <a:r>
              <a:rPr lang="en-GB">
                <a:solidFill>
                  <a:schemeClr val="dk1"/>
                </a:solidFill>
                <a:latin typeface="Open Sans"/>
                <a:ea typeface="Open Sans"/>
                <a:cs typeface="Open Sans"/>
                <a:sym typeface="Open Sans"/>
              </a:rPr>
              <a:t>.</a:t>
            </a:r>
            <a:endParaRPr>
              <a:solidFill>
                <a:schemeClr val="dk1"/>
              </a:solidFill>
              <a:latin typeface="Open Sans"/>
              <a:ea typeface="Open Sans"/>
              <a:cs typeface="Open Sans"/>
              <a:sym typeface="Open Sans"/>
            </a:endParaRPr>
          </a:p>
          <a:p>
            <a:pPr marL="457200" lvl="0" indent="-298450" algn="l" rtl="0">
              <a:spcBef>
                <a:spcPts val="0"/>
              </a:spcBef>
              <a:spcAft>
                <a:spcPts val="0"/>
              </a:spcAft>
              <a:buClr>
                <a:schemeClr val="dk1"/>
              </a:buClr>
              <a:buSzPts val="1100"/>
              <a:buFont typeface="Open Sans"/>
              <a:buChar char="●"/>
            </a:pPr>
            <a:r>
              <a:rPr lang="en-GB">
                <a:solidFill>
                  <a:schemeClr val="dk1"/>
                </a:solidFill>
                <a:latin typeface="Open Sans"/>
                <a:ea typeface="Open Sans"/>
                <a:cs typeface="Open Sans"/>
                <a:sym typeface="Open Sans"/>
              </a:rPr>
              <a:t>In order to understand urban contexts, you must go beyond rote memorisation of facts and figures.</a:t>
            </a:r>
            <a:endParaRPr>
              <a:solidFill>
                <a:schemeClr val="dk1"/>
              </a:solidFill>
              <a:latin typeface="Open Sans"/>
              <a:ea typeface="Open Sans"/>
              <a:cs typeface="Open Sans"/>
              <a:sym typeface="Open Sans"/>
            </a:endParaRPr>
          </a:p>
          <a:p>
            <a:pPr marL="457200" lvl="0" indent="-298450" algn="l" rtl="0">
              <a:spcBef>
                <a:spcPts val="0"/>
              </a:spcBef>
              <a:spcAft>
                <a:spcPts val="0"/>
              </a:spcAft>
              <a:buClr>
                <a:schemeClr val="dk1"/>
              </a:buClr>
              <a:buSzPts val="1100"/>
              <a:buFont typeface="Open Sans"/>
              <a:buChar char="●"/>
            </a:pPr>
            <a:r>
              <a:rPr lang="en-GB">
                <a:solidFill>
                  <a:schemeClr val="dk1"/>
                </a:solidFill>
                <a:latin typeface="Open Sans"/>
                <a:ea typeface="Open Sans"/>
                <a:cs typeface="Open Sans"/>
                <a:sym typeface="Open Sans"/>
              </a:rPr>
              <a:t>Instead, this course should help you achieve a </a:t>
            </a:r>
            <a:r>
              <a:rPr lang="en-GB" b="1">
                <a:solidFill>
                  <a:schemeClr val="dk1"/>
                </a:solidFill>
                <a:latin typeface="Open Sans"/>
                <a:ea typeface="Open Sans"/>
                <a:cs typeface="Open Sans"/>
                <a:sym typeface="Open Sans"/>
              </a:rPr>
              <a:t>realistic and actionable understanding </a:t>
            </a:r>
            <a:r>
              <a:rPr lang="en-GB">
                <a:solidFill>
                  <a:schemeClr val="dk1"/>
                </a:solidFill>
                <a:latin typeface="Open Sans"/>
                <a:ea typeface="Open Sans"/>
                <a:cs typeface="Open Sans"/>
                <a:sym typeface="Open Sans"/>
              </a:rPr>
              <a:t>of the </a:t>
            </a:r>
            <a:r>
              <a:rPr lang="en-GB" b="1">
                <a:solidFill>
                  <a:schemeClr val="dk1"/>
                </a:solidFill>
                <a:latin typeface="Open Sans"/>
                <a:ea typeface="Open Sans"/>
                <a:cs typeface="Open Sans"/>
                <a:sym typeface="Open Sans"/>
              </a:rPr>
              <a:t>complex, interacting systems </a:t>
            </a:r>
            <a:r>
              <a:rPr lang="en-GB">
                <a:solidFill>
                  <a:schemeClr val="dk1"/>
                </a:solidFill>
                <a:latin typeface="Open Sans"/>
                <a:ea typeface="Open Sans"/>
                <a:cs typeface="Open Sans"/>
                <a:sym typeface="Open Sans"/>
              </a:rPr>
              <a:t>which </a:t>
            </a:r>
            <a:r>
              <a:rPr lang="en-GB" b="1">
                <a:solidFill>
                  <a:schemeClr val="dk1"/>
                </a:solidFill>
                <a:latin typeface="Open Sans"/>
                <a:ea typeface="Open Sans"/>
                <a:cs typeface="Open Sans"/>
                <a:sym typeface="Open Sans"/>
              </a:rPr>
              <a:t>you must join with </a:t>
            </a:r>
            <a:r>
              <a:rPr lang="en-GB">
                <a:solidFill>
                  <a:schemeClr val="dk1"/>
                </a:solidFill>
                <a:latin typeface="Open Sans"/>
                <a:ea typeface="Open Sans"/>
                <a:cs typeface="Open Sans"/>
                <a:sym typeface="Open Sans"/>
              </a:rPr>
              <a:t>in order to successfully respond to emergencies in cities.</a:t>
            </a:r>
            <a:endParaRPr>
              <a:solidFill>
                <a:schemeClr val="dk1"/>
              </a:solidFill>
              <a:latin typeface="Open Sans"/>
              <a:ea typeface="Open Sans"/>
              <a:cs typeface="Open Sans"/>
              <a:sym typeface="Open Sans"/>
            </a:endParaRPr>
          </a:p>
          <a:p>
            <a:pPr marL="457200" lvl="0" indent="-298450" algn="l" rtl="0">
              <a:spcBef>
                <a:spcPts val="0"/>
              </a:spcBef>
              <a:spcAft>
                <a:spcPts val="0"/>
              </a:spcAft>
              <a:buClr>
                <a:schemeClr val="dk1"/>
              </a:buClr>
              <a:buSzPts val="1100"/>
              <a:buFont typeface="Open Sans"/>
              <a:buChar char="●"/>
            </a:pPr>
            <a:r>
              <a:rPr lang="en-GB">
                <a:solidFill>
                  <a:schemeClr val="dk1"/>
                </a:solidFill>
                <a:latin typeface="Open Sans"/>
                <a:ea typeface="Open Sans"/>
                <a:cs typeface="Open Sans"/>
                <a:sym typeface="Open Sans"/>
              </a:rPr>
              <a:t>You will be asked to participate: there will be interactive exercises throughout the course, designed to help you reflect on the structures and systems of urban contexts and how to apply Sphere Standards.</a:t>
            </a:r>
            <a:endParaRPr>
              <a:solidFill>
                <a:schemeClr val="dk1"/>
              </a:solidFill>
              <a:latin typeface="Open Sans"/>
              <a:ea typeface="Open Sans"/>
              <a:cs typeface="Open Sans"/>
              <a:sym typeface="Open Sans"/>
            </a:endParaRPr>
          </a:p>
          <a:p>
            <a:pPr marL="457200" lvl="0" indent="-298450" algn="l" rtl="0">
              <a:spcBef>
                <a:spcPts val="0"/>
              </a:spcBef>
              <a:spcAft>
                <a:spcPts val="0"/>
              </a:spcAft>
              <a:buClr>
                <a:schemeClr val="dk1"/>
              </a:buClr>
              <a:buSzPts val="1100"/>
              <a:buFont typeface="Open Sans"/>
              <a:buChar char="●"/>
            </a:pPr>
            <a:r>
              <a:rPr lang="en-GB">
                <a:solidFill>
                  <a:schemeClr val="dk1"/>
                </a:solidFill>
                <a:latin typeface="Open Sans"/>
                <a:ea typeface="Open Sans"/>
                <a:cs typeface="Open Sans"/>
                <a:sym typeface="Open Sans"/>
              </a:rPr>
              <a:t>Most notably, the course concludes with a half-day simulation exercise in which you will apply the course material.</a:t>
            </a:r>
            <a:endParaRPr b="1">
              <a:solidFill>
                <a:schemeClr val="dk1"/>
              </a:solidFill>
              <a:latin typeface="Open Sans"/>
              <a:ea typeface="Open Sans"/>
              <a:cs typeface="Open Sans"/>
              <a:sym typeface="Open Sans"/>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Google Shape;162;g140fd14c887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3" name="Google Shape;163;g140fd14c887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b="1">
                <a:solidFill>
                  <a:srgbClr val="741B47"/>
                </a:solidFill>
                <a:latin typeface="Open Sans"/>
                <a:ea typeface="Open Sans"/>
                <a:cs typeface="Open Sans"/>
                <a:sym typeface="Open Sans"/>
              </a:rPr>
              <a:t>Talking Points</a:t>
            </a:r>
            <a:endParaRPr b="1">
              <a:solidFill>
                <a:srgbClr val="741B47"/>
              </a:solidFill>
              <a:latin typeface="Open Sans"/>
              <a:ea typeface="Open Sans"/>
              <a:cs typeface="Open Sans"/>
              <a:sym typeface="Open Sans"/>
            </a:endParaRPr>
          </a:p>
          <a:p>
            <a:pPr marL="457200" lvl="0" indent="-298450" algn="l" rtl="0">
              <a:lnSpc>
                <a:spcPct val="115000"/>
              </a:lnSpc>
              <a:spcBef>
                <a:spcPts val="0"/>
              </a:spcBef>
              <a:spcAft>
                <a:spcPts val="0"/>
              </a:spcAft>
              <a:buClr>
                <a:schemeClr val="dk1"/>
              </a:buClr>
              <a:buSzPts val="1100"/>
              <a:buFont typeface="Open Sans"/>
              <a:buChar char="●"/>
            </a:pPr>
            <a:r>
              <a:rPr lang="en-GB">
                <a:solidFill>
                  <a:schemeClr val="dk1"/>
                </a:solidFill>
                <a:latin typeface="Open Sans"/>
                <a:ea typeface="Open Sans"/>
                <a:cs typeface="Open Sans"/>
                <a:sym typeface="Open Sans"/>
              </a:rPr>
              <a:t>Most activities are conducted using breakout rooms</a:t>
            </a:r>
            <a:endParaRPr>
              <a:solidFill>
                <a:schemeClr val="dk1"/>
              </a:solidFill>
              <a:latin typeface="Open Sans"/>
              <a:ea typeface="Open Sans"/>
              <a:cs typeface="Open Sans"/>
              <a:sym typeface="Open Sans"/>
            </a:endParaRPr>
          </a:p>
          <a:p>
            <a:pPr marL="457200" lvl="0" indent="-298450" algn="l" rtl="0">
              <a:lnSpc>
                <a:spcPct val="115000"/>
              </a:lnSpc>
              <a:spcBef>
                <a:spcPts val="0"/>
              </a:spcBef>
              <a:spcAft>
                <a:spcPts val="0"/>
              </a:spcAft>
              <a:buClr>
                <a:schemeClr val="dk1"/>
              </a:buClr>
              <a:buSzPts val="1100"/>
              <a:buFont typeface="Open Sans"/>
              <a:buChar char="●"/>
            </a:pPr>
            <a:r>
              <a:rPr lang="en-GB">
                <a:solidFill>
                  <a:schemeClr val="dk1"/>
                </a:solidFill>
                <a:latin typeface="Open Sans"/>
                <a:ea typeface="Open Sans"/>
                <a:cs typeface="Open Sans"/>
                <a:sym typeface="Open Sans"/>
              </a:rPr>
              <a:t>While in the breakout rooms, participants will use a Google Slides document created for their group</a:t>
            </a:r>
            <a:endParaRPr>
              <a:solidFill>
                <a:schemeClr val="dk1"/>
              </a:solidFill>
              <a:latin typeface="Open Sans"/>
              <a:ea typeface="Open Sans"/>
              <a:cs typeface="Open Sans"/>
              <a:sym typeface="Open Sans"/>
            </a:endParaRPr>
          </a:p>
          <a:p>
            <a:pPr marL="457200" lvl="0" indent="-298450" algn="l" rtl="0">
              <a:lnSpc>
                <a:spcPct val="115000"/>
              </a:lnSpc>
              <a:spcBef>
                <a:spcPts val="0"/>
              </a:spcBef>
              <a:spcAft>
                <a:spcPts val="0"/>
              </a:spcAft>
              <a:buClr>
                <a:schemeClr val="dk1"/>
              </a:buClr>
              <a:buSzPts val="1100"/>
              <a:buFont typeface="Open Sans"/>
              <a:buChar char="●"/>
            </a:pPr>
            <a:r>
              <a:rPr lang="en-GB">
                <a:solidFill>
                  <a:schemeClr val="dk1"/>
                </a:solidFill>
                <a:latin typeface="Open Sans"/>
                <a:ea typeface="Open Sans"/>
                <a:cs typeface="Open Sans"/>
                <a:sym typeface="Open Sans"/>
              </a:rPr>
              <a:t>This collaborative document will include:</a:t>
            </a:r>
            <a:endParaRPr>
              <a:solidFill>
                <a:schemeClr val="dk1"/>
              </a:solidFill>
              <a:latin typeface="Open Sans"/>
              <a:ea typeface="Open Sans"/>
              <a:cs typeface="Open Sans"/>
              <a:sym typeface="Open Sans"/>
            </a:endParaRPr>
          </a:p>
          <a:p>
            <a:pPr marL="914400" lvl="1" indent="-298450" algn="l" rtl="0">
              <a:lnSpc>
                <a:spcPct val="115000"/>
              </a:lnSpc>
              <a:spcBef>
                <a:spcPts val="0"/>
              </a:spcBef>
              <a:spcAft>
                <a:spcPts val="0"/>
              </a:spcAft>
              <a:buSzPts val="1100"/>
              <a:buFont typeface="Open Sans"/>
              <a:buChar char="○"/>
            </a:pPr>
            <a:r>
              <a:rPr lang="en-GB">
                <a:latin typeface="Open Sans"/>
                <a:ea typeface="Open Sans"/>
                <a:cs typeface="Open Sans"/>
                <a:sym typeface="Open Sans"/>
              </a:rPr>
              <a:t>All activities where participants will collaborate in breakout rooms</a:t>
            </a:r>
            <a:endParaRPr>
              <a:latin typeface="Open Sans"/>
              <a:ea typeface="Open Sans"/>
              <a:cs typeface="Open Sans"/>
              <a:sym typeface="Open Sans"/>
            </a:endParaRPr>
          </a:p>
          <a:p>
            <a:pPr marL="914400" lvl="1" indent="-298450" algn="l" rtl="0">
              <a:lnSpc>
                <a:spcPct val="115000"/>
              </a:lnSpc>
              <a:spcBef>
                <a:spcPts val="0"/>
              </a:spcBef>
              <a:spcAft>
                <a:spcPts val="0"/>
              </a:spcAft>
              <a:buSzPts val="1100"/>
              <a:buFont typeface="Open Sans"/>
              <a:buChar char="○"/>
            </a:pPr>
            <a:r>
              <a:rPr lang="en-GB">
                <a:latin typeface="Open Sans"/>
                <a:ea typeface="Open Sans"/>
                <a:cs typeface="Open Sans"/>
                <a:sym typeface="Open Sans"/>
              </a:rPr>
              <a:t>Thumbnails of activity slides with instructions for the activities</a:t>
            </a:r>
            <a:endParaRPr>
              <a:latin typeface="Open Sans"/>
              <a:ea typeface="Open Sans"/>
              <a:cs typeface="Open Sans"/>
              <a:sym typeface="Open Sans"/>
            </a:endParaRPr>
          </a:p>
          <a:p>
            <a:pPr marL="914400" lvl="1" indent="-298450" algn="l" rtl="0">
              <a:lnSpc>
                <a:spcPct val="115000"/>
              </a:lnSpc>
              <a:spcBef>
                <a:spcPts val="0"/>
              </a:spcBef>
              <a:spcAft>
                <a:spcPts val="0"/>
              </a:spcAft>
              <a:buSzPts val="1100"/>
              <a:buFont typeface="Open Sans"/>
              <a:buChar char="○"/>
            </a:pPr>
            <a:r>
              <a:rPr lang="en-GB">
                <a:latin typeface="Open Sans"/>
                <a:ea typeface="Open Sans"/>
                <a:cs typeface="Open Sans"/>
                <a:sym typeface="Open Sans"/>
              </a:rPr>
              <a:t>Background Case Study material</a:t>
            </a:r>
            <a:endParaRPr>
              <a:latin typeface="Open Sans"/>
              <a:ea typeface="Open Sans"/>
              <a:cs typeface="Open Sans"/>
              <a:sym typeface="Open Sans"/>
            </a:endParaRPr>
          </a:p>
          <a:p>
            <a:pPr marL="914400" lvl="1" indent="-298450" algn="l" rtl="0">
              <a:lnSpc>
                <a:spcPct val="115000"/>
              </a:lnSpc>
              <a:spcBef>
                <a:spcPts val="0"/>
              </a:spcBef>
              <a:spcAft>
                <a:spcPts val="0"/>
              </a:spcAft>
              <a:buSzPts val="1100"/>
              <a:buFont typeface="Open Sans"/>
              <a:buChar char="○"/>
            </a:pPr>
            <a:r>
              <a:rPr lang="en-GB">
                <a:latin typeface="Open Sans"/>
                <a:ea typeface="Open Sans"/>
                <a:cs typeface="Open Sans"/>
                <a:sym typeface="Open Sans"/>
              </a:rPr>
              <a:t>A section for participants to take notes and brainstorm for each activity</a:t>
            </a:r>
            <a:endParaRPr>
              <a:latin typeface="Open Sans"/>
              <a:ea typeface="Open Sans"/>
              <a:cs typeface="Open Sans"/>
              <a:sym typeface="Open Sans"/>
            </a:endParaRPr>
          </a:p>
          <a:p>
            <a:pPr marL="914400" lvl="1" indent="-298450" algn="l" rtl="0">
              <a:lnSpc>
                <a:spcPct val="115000"/>
              </a:lnSpc>
              <a:spcBef>
                <a:spcPts val="0"/>
              </a:spcBef>
              <a:spcAft>
                <a:spcPts val="0"/>
              </a:spcAft>
              <a:buSzPts val="1100"/>
              <a:buFont typeface="Open Sans"/>
              <a:buChar char="○"/>
            </a:pPr>
            <a:r>
              <a:rPr lang="en-GB">
                <a:latin typeface="Open Sans"/>
                <a:ea typeface="Open Sans"/>
                <a:cs typeface="Open Sans"/>
                <a:sym typeface="Open Sans"/>
              </a:rPr>
              <a:t>A section for participants to synthesise their discussion in preparation for plenary debrief for each activity</a:t>
            </a:r>
            <a:endParaRPr>
              <a:latin typeface="Open Sans"/>
              <a:ea typeface="Open Sans"/>
              <a:cs typeface="Open Sans"/>
              <a:sym typeface="Open Sans"/>
            </a:endParaRPr>
          </a:p>
          <a:p>
            <a:pPr marL="914400" lvl="0" indent="0" algn="l" rtl="0">
              <a:lnSpc>
                <a:spcPct val="115000"/>
              </a:lnSpc>
              <a:spcBef>
                <a:spcPts val="0"/>
              </a:spcBef>
              <a:spcAft>
                <a:spcPts val="0"/>
              </a:spcAft>
              <a:buNone/>
            </a:pPr>
            <a:endParaRPr b="1">
              <a:solidFill>
                <a:schemeClr val="dk1"/>
              </a:solidFill>
              <a:latin typeface="Open Sans"/>
              <a:ea typeface="Open Sans"/>
              <a:cs typeface="Open Sans"/>
              <a:sym typeface="Open Sans"/>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Google Shape;172;g13367cec468_1_2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3" name="Google Shape;173;g13367cec468_1_2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b="1">
                <a:solidFill>
                  <a:srgbClr val="741B47"/>
                </a:solidFill>
                <a:latin typeface="Open Sans"/>
                <a:ea typeface="Open Sans"/>
                <a:cs typeface="Open Sans"/>
                <a:sym typeface="Open Sans"/>
              </a:rPr>
              <a:t>Talking Points</a:t>
            </a:r>
            <a:endParaRPr b="1">
              <a:solidFill>
                <a:srgbClr val="741B47"/>
              </a:solidFill>
              <a:latin typeface="Open Sans"/>
              <a:ea typeface="Open Sans"/>
              <a:cs typeface="Open Sans"/>
              <a:sym typeface="Open Sans"/>
            </a:endParaRPr>
          </a:p>
          <a:p>
            <a:pPr marL="0" lvl="0" indent="0" algn="l" rtl="0">
              <a:lnSpc>
                <a:spcPct val="115000"/>
              </a:lnSpc>
              <a:spcBef>
                <a:spcPts val="0"/>
              </a:spcBef>
              <a:spcAft>
                <a:spcPts val="0"/>
              </a:spcAft>
              <a:buNone/>
            </a:pPr>
            <a:r>
              <a:rPr lang="en-GB">
                <a:solidFill>
                  <a:schemeClr val="dk1"/>
                </a:solidFill>
                <a:latin typeface="Open Sans"/>
                <a:ea typeface="Open Sans"/>
                <a:cs typeface="Open Sans"/>
                <a:sym typeface="Open Sans"/>
              </a:rPr>
              <a:t>Prepare participants for the training with an overview of the schedule and break times.</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
        <p:cNvGrpSpPr/>
        <p:nvPr/>
      </p:nvGrpSpPr>
      <p:grpSpPr>
        <a:xfrm>
          <a:off x="0" y="0"/>
          <a:ext cx="0" cy="0"/>
          <a:chOff x="0" y="0"/>
          <a:chExt cx="0" cy="0"/>
        </a:xfrm>
      </p:grpSpPr>
      <p:sp>
        <p:nvSpPr>
          <p:cNvPr id="68" name="Google Shape;68;g1285356fcb0_1_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9" name="Google Shape;69;g1285356fcb0_1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Google Shape;78;g139edecca81_0_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9" name="Google Shape;79;g139edecca81_0_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g12eb9474198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6" name="Google Shape;86;g12eb9474198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g11bba511567_0_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 name="Google Shape;92;g11bba511567_0_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b="1">
                <a:solidFill>
                  <a:srgbClr val="741B47"/>
                </a:solidFill>
                <a:latin typeface="Open Sans"/>
                <a:ea typeface="Open Sans"/>
                <a:cs typeface="Open Sans"/>
                <a:sym typeface="Open Sans"/>
              </a:rPr>
              <a:t>Talking Points</a:t>
            </a:r>
            <a:endParaRPr b="1">
              <a:solidFill>
                <a:srgbClr val="00A0A3"/>
              </a:solidFill>
              <a:latin typeface="Open Sans"/>
              <a:ea typeface="Open Sans"/>
              <a:cs typeface="Open Sans"/>
              <a:sym typeface="Open Sans"/>
            </a:endParaRPr>
          </a:p>
          <a:p>
            <a:pPr marL="0" lvl="0" indent="0" algn="l" rtl="0">
              <a:lnSpc>
                <a:spcPct val="115000"/>
              </a:lnSpc>
              <a:spcBef>
                <a:spcPts val="0"/>
              </a:spcBef>
              <a:spcAft>
                <a:spcPts val="0"/>
              </a:spcAft>
              <a:buClr>
                <a:schemeClr val="dk1"/>
              </a:buClr>
              <a:buSzPts val="1100"/>
              <a:buFont typeface="Arial"/>
              <a:buNone/>
            </a:pPr>
            <a:r>
              <a:rPr lang="en-GB">
                <a:solidFill>
                  <a:schemeClr val="dk1"/>
                </a:solidFill>
                <a:latin typeface="Open Sans"/>
                <a:ea typeface="Open Sans"/>
                <a:cs typeface="Open Sans"/>
                <a:sym typeface="Open Sans"/>
              </a:rPr>
              <a:t>Prepare participants for the training by providing a brief overview of what will be covered in the Module.</a:t>
            </a:r>
            <a:endParaRPr>
              <a:solidFill>
                <a:schemeClr val="dk1"/>
              </a:solidFill>
              <a:latin typeface="Open Sans"/>
              <a:ea typeface="Open Sans"/>
              <a:cs typeface="Open Sans"/>
              <a:sym typeface="Open Sans"/>
            </a:endParaRPr>
          </a:p>
          <a:p>
            <a:pPr marL="0" lvl="0" indent="0" algn="l" rtl="0">
              <a:lnSpc>
                <a:spcPct val="115000"/>
              </a:lnSpc>
              <a:spcBef>
                <a:spcPts val="0"/>
              </a:spcBef>
              <a:spcAft>
                <a:spcPts val="0"/>
              </a:spcAft>
              <a:buNone/>
            </a:pPr>
            <a:endParaRPr>
              <a:solidFill>
                <a:schemeClr val="dk1"/>
              </a:solidFill>
              <a:latin typeface="Open Sans"/>
              <a:ea typeface="Open Sans"/>
              <a:cs typeface="Open Sans"/>
              <a:sym typeface="Open Sans"/>
            </a:endParaRPr>
          </a:p>
          <a:p>
            <a:pPr marL="0" lvl="0" indent="0" algn="l" rtl="0">
              <a:lnSpc>
                <a:spcPct val="115000"/>
              </a:lnSpc>
              <a:spcBef>
                <a:spcPts val="0"/>
              </a:spcBef>
              <a:spcAft>
                <a:spcPts val="0"/>
              </a:spcAft>
              <a:buNone/>
            </a:pPr>
            <a:r>
              <a:rPr lang="en-GB">
                <a:solidFill>
                  <a:schemeClr val="dk1"/>
                </a:solidFill>
                <a:latin typeface="Open Sans"/>
                <a:ea typeface="Open Sans"/>
                <a:cs typeface="Open Sans"/>
                <a:sym typeface="Open Sans"/>
              </a:rPr>
              <a:t>IMAGE SOURCE: Image by </a:t>
            </a:r>
            <a:r>
              <a:rPr lang="en-GB" u="sng">
                <a:solidFill>
                  <a:schemeClr val="hlink"/>
                </a:solidFill>
                <a:latin typeface="Open Sans"/>
                <a:ea typeface="Open Sans"/>
                <a:cs typeface="Open Sans"/>
                <a:sym typeface="Open Sans"/>
                <a:hlinkClick r:id="rId3"/>
              </a:rPr>
              <a:t>Brian Talbot</a:t>
            </a:r>
            <a:r>
              <a:rPr lang="en-GB">
                <a:latin typeface="Open Sans"/>
                <a:ea typeface="Open Sans"/>
                <a:cs typeface="Open Sans"/>
                <a:sym typeface="Open Sans"/>
              </a:rPr>
              <a:t> on </a:t>
            </a:r>
            <a:r>
              <a:rPr lang="en-GB" u="sng">
                <a:solidFill>
                  <a:schemeClr val="hlink"/>
                </a:solidFill>
                <a:latin typeface="Open Sans"/>
                <a:ea typeface="Open Sans"/>
                <a:cs typeface="Open Sans"/>
                <a:sym typeface="Open Sans"/>
                <a:hlinkClick r:id="rId4"/>
              </a:rPr>
              <a:t>Flickr</a:t>
            </a:r>
            <a:endParaRPr>
              <a:latin typeface="Open Sans"/>
              <a:ea typeface="Open Sans"/>
              <a:cs typeface="Open Sans"/>
              <a:sym typeface="Open Sans"/>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g130fb0f8f6d_0_10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1" name="Google Shape;101;g130fb0f8f6d_0_1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GB" b="1">
                <a:solidFill>
                  <a:srgbClr val="741B47"/>
                </a:solidFill>
                <a:latin typeface="Open Sans"/>
                <a:ea typeface="Open Sans"/>
                <a:cs typeface="Open Sans"/>
                <a:sym typeface="Open Sans"/>
              </a:rPr>
              <a:t>Activity (Required)</a:t>
            </a:r>
            <a:endParaRPr b="1">
              <a:solidFill>
                <a:srgbClr val="741B47"/>
              </a:solidFill>
              <a:latin typeface="Open Sans"/>
              <a:ea typeface="Open Sans"/>
              <a:cs typeface="Open Sans"/>
              <a:sym typeface="Open Sans"/>
            </a:endParaRPr>
          </a:p>
          <a:p>
            <a:pPr marL="0" lvl="0" indent="0" algn="l" rtl="0">
              <a:spcBef>
                <a:spcPts val="0"/>
              </a:spcBef>
              <a:spcAft>
                <a:spcPts val="0"/>
              </a:spcAft>
              <a:buNone/>
            </a:pPr>
            <a:r>
              <a:rPr lang="en-GB">
                <a:solidFill>
                  <a:schemeClr val="dk1"/>
                </a:solidFill>
                <a:latin typeface="Open Sans"/>
                <a:ea typeface="Open Sans"/>
                <a:cs typeface="Open Sans"/>
                <a:sym typeface="Open Sans"/>
              </a:rPr>
              <a:t>Participants will introduce themselves, become acquainted with other participants and the instructor, and share their past experience with urban contexts. </a:t>
            </a:r>
            <a:endParaRPr>
              <a:solidFill>
                <a:schemeClr val="dk1"/>
              </a:solidFill>
              <a:latin typeface="Open Sans"/>
              <a:ea typeface="Open Sans"/>
              <a:cs typeface="Open Sans"/>
              <a:sym typeface="Open Sans"/>
            </a:endParaRPr>
          </a:p>
          <a:p>
            <a:pPr marL="0" lvl="0" indent="0" algn="l" rtl="0">
              <a:spcBef>
                <a:spcPts val="0"/>
              </a:spcBef>
              <a:spcAft>
                <a:spcPts val="0"/>
              </a:spcAft>
              <a:buNone/>
            </a:pPr>
            <a:r>
              <a:rPr lang="en-GB">
                <a:solidFill>
                  <a:schemeClr val="dk1"/>
                </a:solidFill>
                <a:latin typeface="Open Sans"/>
                <a:ea typeface="Open Sans"/>
                <a:cs typeface="Open Sans"/>
                <a:sym typeface="Open Sans"/>
              </a:rPr>
              <a:t>See </a:t>
            </a:r>
            <a:r>
              <a:rPr lang="en-GB" b="1">
                <a:solidFill>
                  <a:schemeClr val="dk1"/>
                </a:solidFill>
                <a:latin typeface="Open Sans"/>
                <a:ea typeface="Open Sans"/>
                <a:cs typeface="Open Sans"/>
                <a:sym typeface="Open Sans"/>
              </a:rPr>
              <a:t>Activity 0.1. Introductions</a:t>
            </a:r>
            <a:r>
              <a:rPr lang="en-GB">
                <a:solidFill>
                  <a:schemeClr val="dk1"/>
                </a:solidFill>
                <a:latin typeface="Open Sans"/>
                <a:ea typeface="Open Sans"/>
                <a:cs typeface="Open Sans"/>
                <a:sym typeface="Open Sans"/>
              </a:rPr>
              <a:t> in the Instructor Guide for detailed instructions.</a:t>
            </a:r>
            <a:endParaRPr>
              <a:solidFill>
                <a:schemeClr val="dk1"/>
              </a:solidFill>
              <a:latin typeface="Open Sans"/>
              <a:ea typeface="Open Sans"/>
              <a:cs typeface="Open Sans"/>
              <a:sym typeface="Open Sans"/>
            </a:endParaRPr>
          </a:p>
          <a:p>
            <a:pPr marL="0" lvl="0" indent="0" algn="l" rtl="0">
              <a:spcBef>
                <a:spcPts val="0"/>
              </a:spcBef>
              <a:spcAft>
                <a:spcPts val="0"/>
              </a:spcAft>
              <a:buNone/>
            </a:pPr>
            <a:endParaRPr>
              <a:solidFill>
                <a:schemeClr val="dk1"/>
              </a:solidFill>
              <a:latin typeface="Open Sans"/>
              <a:ea typeface="Open Sans"/>
              <a:cs typeface="Open Sans"/>
              <a:sym typeface="Open Sans"/>
            </a:endParaRPr>
          </a:p>
          <a:p>
            <a:pPr marL="0" lvl="0" indent="0" algn="l" rtl="0">
              <a:spcBef>
                <a:spcPts val="0"/>
              </a:spcBef>
              <a:spcAft>
                <a:spcPts val="0"/>
              </a:spcAft>
              <a:buNone/>
            </a:pPr>
            <a:r>
              <a:rPr lang="en-GB">
                <a:latin typeface="Open Sans"/>
                <a:ea typeface="Open Sans"/>
                <a:cs typeface="Open Sans"/>
                <a:sym typeface="Open Sans"/>
              </a:rPr>
              <a:t>IMAGE SOURCE: </a:t>
            </a:r>
            <a:r>
              <a:rPr lang="en-GB">
                <a:solidFill>
                  <a:schemeClr val="dk1"/>
                </a:solidFill>
                <a:latin typeface="Open Sans"/>
                <a:ea typeface="Open Sans"/>
                <a:cs typeface="Open Sans"/>
                <a:sym typeface="Open Sans"/>
              </a:rPr>
              <a:t>Image by</a:t>
            </a:r>
            <a:r>
              <a:rPr lang="en-GB">
                <a:solidFill>
                  <a:schemeClr val="dk1"/>
                </a:solidFill>
                <a:uFill>
                  <a:noFill/>
                </a:uFill>
                <a:latin typeface="Open Sans"/>
                <a:ea typeface="Open Sans"/>
                <a:cs typeface="Open Sans"/>
                <a:sym typeface="Open Sans"/>
                <a:hlinkClick r:id="rId3">
                  <a:extLst>
                    <a:ext uri="{A12FA001-AC4F-418D-AE19-62706E023703}">
                      <ahyp:hlinkClr xmlns:ahyp="http://schemas.microsoft.com/office/drawing/2018/hyperlinkcolor" val="tx"/>
                    </a:ext>
                  </a:extLst>
                </a:hlinkClick>
              </a:rPr>
              <a:t> </a:t>
            </a:r>
            <a:r>
              <a:rPr lang="en-GB" u="sng">
                <a:solidFill>
                  <a:schemeClr val="hlink"/>
                </a:solidFill>
                <a:latin typeface="Open Sans"/>
                <a:ea typeface="Open Sans"/>
                <a:cs typeface="Open Sans"/>
                <a:sym typeface="Open Sans"/>
                <a:hlinkClick r:id="rId3"/>
              </a:rPr>
              <a:t>Vladislav Klapin</a:t>
            </a:r>
            <a:r>
              <a:rPr lang="en-GB">
                <a:solidFill>
                  <a:schemeClr val="dk1"/>
                </a:solidFill>
                <a:latin typeface="Open Sans"/>
                <a:ea typeface="Open Sans"/>
                <a:cs typeface="Open Sans"/>
                <a:sym typeface="Open Sans"/>
              </a:rPr>
              <a:t> on</a:t>
            </a:r>
            <a:r>
              <a:rPr lang="en-GB">
                <a:solidFill>
                  <a:schemeClr val="hlink"/>
                </a:solidFill>
                <a:uFill>
                  <a:noFill/>
                </a:uFill>
                <a:latin typeface="Open Sans"/>
                <a:ea typeface="Open Sans"/>
                <a:cs typeface="Open Sans"/>
                <a:sym typeface="Open Sans"/>
                <a:hlinkClick r:id="rId4"/>
              </a:rPr>
              <a:t> </a:t>
            </a:r>
            <a:r>
              <a:rPr lang="en-GB" u="sng">
                <a:solidFill>
                  <a:schemeClr val="hlink"/>
                </a:solidFill>
                <a:latin typeface="Open Sans"/>
                <a:ea typeface="Open Sans"/>
                <a:cs typeface="Open Sans"/>
                <a:sym typeface="Open Sans"/>
                <a:hlinkClick r:id="rId4"/>
              </a:rPr>
              <a:t>Unsplash</a:t>
            </a:r>
            <a:endParaRPr>
              <a:latin typeface="Open Sans"/>
              <a:ea typeface="Open Sans"/>
              <a:cs typeface="Open Sans"/>
              <a:sym typeface="Open Sans"/>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g13367cec468_1_1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2" name="Google Shape;112;g13367cec468_1_1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Google Shape;122;g13367cec468_1_10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3" name="Google Shape;123;g13367cec468_1_10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g11bba511567_0_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4" name="Google Shape;134;g11bba511567_0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b="1">
                <a:solidFill>
                  <a:srgbClr val="741B47"/>
                </a:solidFill>
                <a:latin typeface="Open Sans"/>
                <a:ea typeface="Open Sans"/>
                <a:cs typeface="Open Sans"/>
                <a:sym typeface="Open Sans"/>
              </a:rPr>
              <a:t>Talking Points</a:t>
            </a:r>
            <a:endParaRPr b="1">
              <a:solidFill>
                <a:srgbClr val="741B47"/>
              </a:solidFill>
              <a:latin typeface="Open Sans"/>
              <a:ea typeface="Open Sans"/>
              <a:cs typeface="Open Sans"/>
              <a:sym typeface="Open Sans"/>
            </a:endParaRPr>
          </a:p>
          <a:p>
            <a:pPr marL="0" lvl="0" indent="0" algn="l" rtl="0">
              <a:lnSpc>
                <a:spcPct val="115000"/>
              </a:lnSpc>
              <a:spcBef>
                <a:spcPts val="0"/>
              </a:spcBef>
              <a:spcAft>
                <a:spcPts val="0"/>
              </a:spcAft>
              <a:buNone/>
            </a:pPr>
            <a:r>
              <a:rPr lang="en-GB">
                <a:solidFill>
                  <a:schemeClr val="dk1"/>
                </a:solidFill>
                <a:latin typeface="Open Sans"/>
                <a:ea typeface="Open Sans"/>
                <a:cs typeface="Open Sans"/>
                <a:sym typeface="Open Sans"/>
              </a:rPr>
              <a:t>Review the overall </a:t>
            </a:r>
            <a:r>
              <a:rPr lang="en-GB" b="1">
                <a:solidFill>
                  <a:schemeClr val="dk1"/>
                </a:solidFill>
                <a:latin typeface="Open Sans"/>
                <a:ea typeface="Open Sans"/>
                <a:cs typeface="Open Sans"/>
                <a:sym typeface="Open Sans"/>
              </a:rPr>
              <a:t>Learning Goal</a:t>
            </a:r>
            <a:r>
              <a:rPr lang="en-GB">
                <a:solidFill>
                  <a:schemeClr val="dk1"/>
                </a:solidFill>
                <a:latin typeface="Open Sans"/>
                <a:ea typeface="Open Sans"/>
                <a:cs typeface="Open Sans"/>
                <a:sym typeface="Open Sans"/>
              </a:rPr>
              <a:t> of the training: </a:t>
            </a:r>
            <a:endParaRPr>
              <a:solidFill>
                <a:schemeClr val="dk1"/>
              </a:solidFill>
              <a:latin typeface="Open Sans"/>
              <a:ea typeface="Open Sans"/>
              <a:cs typeface="Open Sans"/>
              <a:sym typeface="Open Sans"/>
            </a:endParaRPr>
          </a:p>
          <a:p>
            <a:pPr marL="0" lvl="0" indent="0" algn="l" rtl="0">
              <a:lnSpc>
                <a:spcPct val="115000"/>
              </a:lnSpc>
              <a:spcBef>
                <a:spcPts val="0"/>
              </a:spcBef>
              <a:spcAft>
                <a:spcPts val="0"/>
              </a:spcAft>
              <a:buNone/>
            </a:pPr>
            <a:r>
              <a:rPr lang="en-GB" i="1">
                <a:solidFill>
                  <a:schemeClr val="dk1"/>
                </a:solidFill>
                <a:latin typeface="Open Sans"/>
                <a:ea typeface="Open Sans"/>
                <a:cs typeface="Open Sans"/>
                <a:sym typeface="Open Sans"/>
              </a:rPr>
              <a:t>The course will promote ethical, inclusive, rights-based, and people-centred humanitarian response in urban contexts via the proper application of Sphere Standards (including the Humanitarian Charter, the Protection Principles, and the Core Humanitarian Standard), with an emphasis on accessibility, adaptability, and flexibility. Upon completion of the course, participants will feel empowered and prepared to plan humanitarian action in urban contexts and to establish equal, respectful, and supportive relationships with local urban stakeholders to promote their capacity to apply Sphere Standards to urban humanitarian crises.</a:t>
            </a:r>
            <a:endParaRPr>
              <a:solidFill>
                <a:schemeClr val="dk1"/>
              </a:solidFill>
              <a:latin typeface="Open Sans"/>
              <a:ea typeface="Open Sans"/>
              <a:cs typeface="Open Sans"/>
              <a:sym typeface="Open Sans"/>
            </a:endParaRPr>
          </a:p>
          <a:p>
            <a:pPr marL="0" lvl="0" indent="0" algn="l" rtl="0">
              <a:lnSpc>
                <a:spcPct val="115000"/>
              </a:lnSpc>
              <a:spcBef>
                <a:spcPts val="0"/>
              </a:spcBef>
              <a:spcAft>
                <a:spcPts val="0"/>
              </a:spcAft>
              <a:buNone/>
            </a:pPr>
            <a:endParaRPr>
              <a:solidFill>
                <a:schemeClr val="dk1"/>
              </a:solidFill>
              <a:latin typeface="Open Sans"/>
              <a:ea typeface="Open Sans"/>
              <a:cs typeface="Open Sans"/>
              <a:sym typeface="Open Sans"/>
            </a:endParaRPr>
          </a:p>
          <a:p>
            <a:pPr marL="0" lvl="0" indent="0" algn="l" rtl="0">
              <a:lnSpc>
                <a:spcPct val="115000"/>
              </a:lnSpc>
              <a:spcBef>
                <a:spcPts val="0"/>
              </a:spcBef>
              <a:spcAft>
                <a:spcPts val="0"/>
              </a:spcAft>
              <a:buClr>
                <a:schemeClr val="dk1"/>
              </a:buClr>
              <a:buSzPts val="1100"/>
              <a:buFont typeface="Arial"/>
              <a:buNone/>
            </a:pPr>
            <a:r>
              <a:rPr lang="en-GB">
                <a:solidFill>
                  <a:schemeClr val="dk1"/>
                </a:solidFill>
                <a:latin typeface="Open Sans"/>
                <a:ea typeface="Open Sans"/>
                <a:cs typeface="Open Sans"/>
                <a:sym typeface="Open Sans"/>
              </a:rPr>
              <a:t>Review the specific </a:t>
            </a:r>
            <a:r>
              <a:rPr lang="en-GB" b="1">
                <a:solidFill>
                  <a:schemeClr val="dk1"/>
                </a:solidFill>
                <a:latin typeface="Open Sans"/>
                <a:ea typeface="Open Sans"/>
                <a:cs typeface="Open Sans"/>
                <a:sym typeface="Open Sans"/>
              </a:rPr>
              <a:t>Learning Objectives</a:t>
            </a:r>
            <a:r>
              <a:rPr lang="en-GB">
                <a:solidFill>
                  <a:schemeClr val="dk1"/>
                </a:solidFill>
                <a:latin typeface="Open Sans"/>
                <a:ea typeface="Open Sans"/>
                <a:cs typeface="Open Sans"/>
                <a:sym typeface="Open Sans"/>
              </a:rPr>
              <a:t> of the training: </a:t>
            </a:r>
            <a:endParaRPr>
              <a:solidFill>
                <a:schemeClr val="dk1"/>
              </a:solidFill>
              <a:latin typeface="Open Sans"/>
              <a:ea typeface="Open Sans"/>
              <a:cs typeface="Open Sans"/>
              <a:sym typeface="Open Sans"/>
            </a:endParaRPr>
          </a:p>
          <a:p>
            <a:pPr marL="0" lvl="0" indent="0" algn="l" rtl="0">
              <a:lnSpc>
                <a:spcPct val="115000"/>
              </a:lnSpc>
              <a:spcBef>
                <a:spcPts val="0"/>
              </a:spcBef>
              <a:spcAft>
                <a:spcPts val="0"/>
              </a:spcAft>
              <a:buClr>
                <a:schemeClr val="dk1"/>
              </a:buClr>
              <a:buSzPts val="1100"/>
              <a:buFont typeface="Arial"/>
              <a:buNone/>
            </a:pPr>
            <a:r>
              <a:rPr lang="en-GB">
                <a:solidFill>
                  <a:schemeClr val="dk1"/>
                </a:solidFill>
                <a:latin typeface="Open Sans"/>
                <a:ea typeface="Open Sans"/>
                <a:cs typeface="Open Sans"/>
                <a:sym typeface="Open Sans"/>
              </a:rPr>
              <a:t>At the end of this training, learners will have an increased understanding of how to:</a:t>
            </a:r>
            <a:endParaRPr>
              <a:solidFill>
                <a:schemeClr val="dk1"/>
              </a:solidFill>
              <a:latin typeface="Open Sans"/>
              <a:ea typeface="Open Sans"/>
              <a:cs typeface="Open Sans"/>
              <a:sym typeface="Open Sans"/>
            </a:endParaRPr>
          </a:p>
          <a:p>
            <a:pPr marL="457200" lvl="0" indent="-298450" algn="l" rtl="0">
              <a:lnSpc>
                <a:spcPct val="115000"/>
              </a:lnSpc>
              <a:spcBef>
                <a:spcPts val="0"/>
              </a:spcBef>
              <a:spcAft>
                <a:spcPts val="0"/>
              </a:spcAft>
              <a:buClr>
                <a:schemeClr val="dk1"/>
              </a:buClr>
              <a:buSzPts val="1100"/>
              <a:buFont typeface="Open Sans"/>
              <a:buChar char="●"/>
            </a:pPr>
            <a:r>
              <a:rPr lang="en-GB" u="sng">
                <a:solidFill>
                  <a:schemeClr val="dk1"/>
                </a:solidFill>
                <a:latin typeface="Open Sans"/>
                <a:ea typeface="Open Sans"/>
                <a:cs typeface="Open Sans"/>
                <a:sym typeface="Open Sans"/>
              </a:rPr>
              <a:t>Apply Sphere Standards</a:t>
            </a:r>
            <a:r>
              <a:rPr lang="en-GB">
                <a:solidFill>
                  <a:schemeClr val="dk1"/>
                </a:solidFill>
                <a:latin typeface="Open Sans"/>
                <a:ea typeface="Open Sans"/>
                <a:cs typeface="Open Sans"/>
                <a:sym typeface="Open Sans"/>
              </a:rPr>
              <a:t> to urban contexts to plan and deliver humanitarian response.</a:t>
            </a:r>
            <a:endParaRPr>
              <a:solidFill>
                <a:schemeClr val="dk1"/>
              </a:solidFill>
              <a:latin typeface="Open Sans"/>
              <a:ea typeface="Open Sans"/>
              <a:cs typeface="Open Sans"/>
              <a:sym typeface="Open Sans"/>
            </a:endParaRPr>
          </a:p>
          <a:p>
            <a:pPr marL="457200" lvl="0" indent="-298450" algn="l" rtl="0">
              <a:lnSpc>
                <a:spcPct val="115000"/>
              </a:lnSpc>
              <a:spcBef>
                <a:spcPts val="0"/>
              </a:spcBef>
              <a:spcAft>
                <a:spcPts val="0"/>
              </a:spcAft>
              <a:buClr>
                <a:schemeClr val="dk1"/>
              </a:buClr>
              <a:buSzPts val="1100"/>
              <a:buFont typeface="Open Sans"/>
              <a:buChar char="●"/>
            </a:pPr>
            <a:r>
              <a:rPr lang="en-GB" u="sng">
                <a:solidFill>
                  <a:schemeClr val="dk1"/>
                </a:solidFill>
                <a:latin typeface="Open Sans"/>
                <a:ea typeface="Open Sans"/>
                <a:cs typeface="Open Sans"/>
                <a:sym typeface="Open Sans"/>
              </a:rPr>
              <a:t>Identify differences and similarities between humanitarian response in urban contexts and rural/camp contexts</a:t>
            </a:r>
            <a:r>
              <a:rPr lang="en-GB">
                <a:solidFill>
                  <a:schemeClr val="dk1"/>
                </a:solidFill>
                <a:latin typeface="Open Sans"/>
                <a:ea typeface="Open Sans"/>
                <a:cs typeface="Open Sans"/>
                <a:sym typeface="Open Sans"/>
              </a:rPr>
              <a:t>, specifically identifying attributes of cities that present opportunities and challenges for humanitarian response and for the application of Sphere Standards.</a:t>
            </a:r>
            <a:endParaRPr u="sng">
              <a:solidFill>
                <a:schemeClr val="dk1"/>
              </a:solidFill>
              <a:latin typeface="Open Sans"/>
              <a:ea typeface="Open Sans"/>
              <a:cs typeface="Open Sans"/>
              <a:sym typeface="Open Sans"/>
            </a:endParaRPr>
          </a:p>
          <a:p>
            <a:pPr marL="457200" lvl="0" indent="-298450" algn="l" rtl="0">
              <a:lnSpc>
                <a:spcPct val="115000"/>
              </a:lnSpc>
              <a:spcBef>
                <a:spcPts val="0"/>
              </a:spcBef>
              <a:spcAft>
                <a:spcPts val="0"/>
              </a:spcAft>
              <a:buClr>
                <a:schemeClr val="dk1"/>
              </a:buClr>
              <a:buSzPts val="1100"/>
              <a:buFont typeface="Open Sans"/>
              <a:buChar char="●"/>
            </a:pPr>
            <a:r>
              <a:rPr lang="en-GB" u="sng">
                <a:solidFill>
                  <a:schemeClr val="dk1"/>
                </a:solidFill>
                <a:latin typeface="Open Sans"/>
                <a:ea typeface="Open Sans"/>
                <a:cs typeface="Open Sans"/>
                <a:sym typeface="Open Sans"/>
              </a:rPr>
              <a:t>Conduct needs analysis using a people-centred, rights-based approach and context analysis using a systems approach,</a:t>
            </a:r>
            <a:r>
              <a:rPr lang="en-GB">
                <a:solidFill>
                  <a:schemeClr val="dk1"/>
                </a:solidFill>
                <a:latin typeface="Open Sans"/>
                <a:ea typeface="Open Sans"/>
                <a:cs typeface="Open Sans"/>
                <a:sym typeface="Open Sans"/>
              </a:rPr>
              <a:t> including stakeholder mappings and mappings of existing capacities, resources, and risks in urban contexts.</a:t>
            </a:r>
            <a:endParaRPr>
              <a:solidFill>
                <a:schemeClr val="dk1"/>
              </a:solidFill>
              <a:latin typeface="Open Sans"/>
              <a:ea typeface="Open Sans"/>
              <a:cs typeface="Open Sans"/>
              <a:sym typeface="Open Sans"/>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Custom Layout 1">
  <p:cSld name="CUSTOM">
    <p:spTree>
      <p:nvGrpSpPr>
        <p:cNvPr id="1" name="Shape 11"/>
        <p:cNvGrpSpPr/>
        <p:nvPr/>
      </p:nvGrpSpPr>
      <p:grpSpPr>
        <a:xfrm>
          <a:off x="0" y="0"/>
          <a:ext cx="0" cy="0"/>
          <a:chOff x="0" y="0"/>
          <a:chExt cx="0" cy="0"/>
        </a:xfrm>
      </p:grpSpPr>
      <p:sp>
        <p:nvSpPr>
          <p:cNvPr id="12" name="Google Shape;12;p2"/>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3" name="Google Shape;13;p2"/>
          <p:cNvSpPr txBox="1">
            <a:spLocks noGrp="1"/>
          </p:cNvSpPr>
          <p:nvPr>
            <p:ph type="sldNum" idx="12"/>
          </p:nvPr>
        </p:nvSpPr>
        <p:spPr>
          <a:xfrm>
            <a:off x="8549734" y="51426"/>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8"/>
        <p:cNvGrpSpPr/>
        <p:nvPr/>
      </p:nvGrpSpPr>
      <p:grpSpPr>
        <a:xfrm>
          <a:off x="0" y="0"/>
          <a:ext cx="0" cy="0"/>
          <a:chOff x="0" y="0"/>
          <a:chExt cx="0" cy="0"/>
        </a:xfrm>
      </p:grpSpPr>
      <p:sp>
        <p:nvSpPr>
          <p:cNvPr id="49" name="Google Shape;49;p11"/>
          <p:cNvSpPr txBox="1">
            <a:spLocks noGrp="1"/>
          </p:cNvSpPr>
          <p:nvPr>
            <p:ph type="body" idx="1"/>
          </p:nvPr>
        </p:nvSpPr>
        <p:spPr>
          <a:xfrm>
            <a:off x="293025" y="4587025"/>
            <a:ext cx="6602400" cy="3936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50" name="Google Shape;50;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
        <p:nvSpPr>
          <p:cNvPr id="51" name="Google Shape;51;p11"/>
          <p:cNvSpPr txBox="1">
            <a:spLocks noGrp="1"/>
          </p:cNvSpPr>
          <p:nvPr>
            <p:ph type="sldNum" idx="2"/>
          </p:nvPr>
        </p:nvSpPr>
        <p:spPr>
          <a:xfrm>
            <a:off x="8595309" y="1"/>
            <a:ext cx="548700" cy="393600"/>
          </a:xfrm>
          <a:prstGeom prst="rect">
            <a:avLst/>
          </a:prstGeom>
        </p:spPr>
        <p:txBody>
          <a:bodyPr spcFirstLastPara="1" wrap="square" lIns="91425" tIns="91425" rIns="91425" bIns="91425" anchor="t" anchorCtr="0">
            <a:noAutofit/>
          </a:bodyPr>
          <a:lstStyle>
            <a:lvl1pPr lvl="0" rtl="0">
              <a:buNone/>
              <a:defRPr sz="900"/>
            </a:lvl1pPr>
            <a:lvl2pPr lvl="1" rtl="0">
              <a:buNone/>
              <a:defRPr sz="900"/>
            </a:lvl2pPr>
            <a:lvl3pPr lvl="2" rtl="0">
              <a:buNone/>
              <a:defRPr sz="900"/>
            </a:lvl3pPr>
            <a:lvl4pPr lvl="3" rtl="0">
              <a:buNone/>
              <a:defRPr sz="900"/>
            </a:lvl4pPr>
            <a:lvl5pPr lvl="4" rtl="0">
              <a:buNone/>
              <a:defRPr sz="900"/>
            </a:lvl5pPr>
            <a:lvl6pPr lvl="5" rtl="0">
              <a:buNone/>
              <a:defRPr sz="900"/>
            </a:lvl6pPr>
            <a:lvl7pPr lvl="6" rtl="0">
              <a:buNone/>
              <a:defRPr sz="900"/>
            </a:lvl7pPr>
            <a:lvl8pPr lvl="7" rtl="0">
              <a:buNone/>
              <a:defRPr sz="900"/>
            </a:lvl8pPr>
            <a:lvl9pPr lvl="8" rtl="0">
              <a:buNone/>
              <a:defRPr sz="900"/>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52"/>
        <p:cNvGrpSpPr/>
        <p:nvPr/>
      </p:nvGrpSpPr>
      <p:grpSpPr>
        <a:xfrm>
          <a:off x="0" y="0"/>
          <a:ext cx="0" cy="0"/>
          <a:chOff x="0" y="0"/>
          <a:chExt cx="0" cy="0"/>
        </a:xfrm>
      </p:grpSpPr>
      <p:sp>
        <p:nvSpPr>
          <p:cNvPr id="53" name="Google Shape;53;p12"/>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54" name="Google Shape;54;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
        <p:nvSpPr>
          <p:cNvPr id="55" name="Google Shape;55;p12"/>
          <p:cNvSpPr txBox="1">
            <a:spLocks noGrp="1"/>
          </p:cNvSpPr>
          <p:nvPr>
            <p:ph type="sldNum" idx="2"/>
          </p:nvPr>
        </p:nvSpPr>
        <p:spPr>
          <a:xfrm>
            <a:off x="8595309" y="1"/>
            <a:ext cx="548700" cy="393600"/>
          </a:xfrm>
          <a:prstGeom prst="rect">
            <a:avLst/>
          </a:prstGeom>
        </p:spPr>
        <p:txBody>
          <a:bodyPr spcFirstLastPara="1" wrap="square" lIns="91425" tIns="91425" rIns="91425" bIns="91425" anchor="t" anchorCtr="0">
            <a:noAutofit/>
          </a:bodyPr>
          <a:lstStyle>
            <a:lvl1pPr lvl="0" rtl="0">
              <a:buNone/>
              <a:defRPr sz="900"/>
            </a:lvl1pPr>
            <a:lvl2pPr lvl="1" rtl="0">
              <a:buNone/>
              <a:defRPr sz="900"/>
            </a:lvl2pPr>
            <a:lvl3pPr lvl="2" rtl="0">
              <a:buNone/>
              <a:defRPr sz="900"/>
            </a:lvl3pPr>
            <a:lvl4pPr lvl="3" rtl="0">
              <a:buNone/>
              <a:defRPr sz="900"/>
            </a:lvl4pPr>
            <a:lvl5pPr lvl="4" rtl="0">
              <a:buNone/>
              <a:defRPr sz="900"/>
            </a:lvl5pPr>
            <a:lvl6pPr lvl="5" rtl="0">
              <a:buNone/>
              <a:defRPr sz="900"/>
            </a:lvl6pPr>
            <a:lvl7pPr lvl="6" rtl="0">
              <a:buNone/>
              <a:defRPr sz="900"/>
            </a:lvl7pPr>
            <a:lvl8pPr lvl="7" rtl="0">
              <a:buNone/>
              <a:defRPr sz="900"/>
            </a:lvl8pPr>
            <a:lvl9pPr lvl="8" rtl="0">
              <a:buNone/>
              <a:defRPr sz="900"/>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6"/>
        <p:cNvGrpSpPr/>
        <p:nvPr/>
      </p:nvGrpSpPr>
      <p:grpSpPr>
        <a:xfrm>
          <a:off x="0" y="0"/>
          <a:ext cx="0" cy="0"/>
          <a:chOff x="0" y="0"/>
          <a:chExt cx="0" cy="0"/>
        </a:xfrm>
      </p:grpSpPr>
      <p:sp>
        <p:nvSpPr>
          <p:cNvPr id="57" name="Google Shape;57;p1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
        <p:nvSpPr>
          <p:cNvPr id="58" name="Google Shape;58;p13"/>
          <p:cNvSpPr txBox="1">
            <a:spLocks noGrp="1"/>
          </p:cNvSpPr>
          <p:nvPr>
            <p:ph type="sldNum" idx="2"/>
          </p:nvPr>
        </p:nvSpPr>
        <p:spPr>
          <a:xfrm>
            <a:off x="8595309" y="1"/>
            <a:ext cx="548700" cy="393600"/>
          </a:xfrm>
          <a:prstGeom prst="rect">
            <a:avLst/>
          </a:prstGeom>
        </p:spPr>
        <p:txBody>
          <a:bodyPr spcFirstLastPara="1" wrap="square" lIns="91425" tIns="91425" rIns="91425" bIns="91425" anchor="t" anchorCtr="0">
            <a:noAutofit/>
          </a:bodyPr>
          <a:lstStyle>
            <a:lvl1pPr lvl="0" rtl="0">
              <a:buNone/>
              <a:defRPr sz="900"/>
            </a:lvl1pPr>
            <a:lvl2pPr lvl="1" rtl="0">
              <a:buNone/>
              <a:defRPr sz="900"/>
            </a:lvl2pPr>
            <a:lvl3pPr lvl="2" rtl="0">
              <a:buNone/>
              <a:defRPr sz="900"/>
            </a:lvl3pPr>
            <a:lvl4pPr lvl="3" rtl="0">
              <a:buNone/>
              <a:defRPr sz="900"/>
            </a:lvl4pPr>
            <a:lvl5pPr lvl="4" rtl="0">
              <a:buNone/>
              <a:defRPr sz="900"/>
            </a:lvl5pPr>
            <a:lvl6pPr lvl="5" rtl="0">
              <a:buNone/>
              <a:defRPr sz="900"/>
            </a:lvl6pPr>
            <a:lvl7pPr lvl="6" rtl="0">
              <a:buNone/>
              <a:defRPr sz="900"/>
            </a:lvl7pPr>
            <a:lvl8pPr lvl="7" rtl="0">
              <a:buNone/>
              <a:defRPr sz="900"/>
            </a:lvl8pPr>
            <a:lvl9pPr lvl="8" rtl="0">
              <a:buNone/>
              <a:defRPr sz="900"/>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4"/>
        <p:cNvGrpSpPr/>
        <p:nvPr/>
      </p:nvGrpSpPr>
      <p:grpSpPr>
        <a:xfrm>
          <a:off x="0" y="0"/>
          <a:ext cx="0" cy="0"/>
          <a:chOff x="0" y="0"/>
          <a:chExt cx="0" cy="0"/>
        </a:xfrm>
      </p:grpSpPr>
      <p:sp>
        <p:nvSpPr>
          <p:cNvPr id="15" name="Google Shape;15;p3"/>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6" name="Google Shape;16;p3"/>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7" name="Google Shape;17;p3"/>
          <p:cNvSpPr txBox="1">
            <a:spLocks noGrp="1"/>
          </p:cNvSpPr>
          <p:nvPr>
            <p:ph type="sldNum" idx="12"/>
          </p:nvPr>
        </p:nvSpPr>
        <p:spPr>
          <a:xfrm>
            <a:off x="8595309" y="1"/>
            <a:ext cx="548700" cy="393600"/>
          </a:xfrm>
          <a:prstGeom prst="rect">
            <a:avLst/>
          </a:prstGeom>
        </p:spPr>
        <p:txBody>
          <a:bodyPr spcFirstLastPara="1" wrap="square" lIns="91425" tIns="91425" rIns="91425" bIns="91425" anchor="t" anchorCtr="0">
            <a:noAutofit/>
          </a:bodyPr>
          <a:lstStyle>
            <a:lvl1pPr lvl="0" rtl="0">
              <a:buNone/>
              <a:defRPr sz="900"/>
            </a:lvl1pPr>
            <a:lvl2pPr lvl="1" rtl="0">
              <a:buNone/>
              <a:defRPr sz="900"/>
            </a:lvl2pPr>
            <a:lvl3pPr lvl="2" rtl="0">
              <a:buNone/>
              <a:defRPr sz="900"/>
            </a:lvl3pPr>
            <a:lvl4pPr lvl="3" rtl="0">
              <a:buNone/>
              <a:defRPr sz="900"/>
            </a:lvl4pPr>
            <a:lvl5pPr lvl="4" rtl="0">
              <a:buNone/>
              <a:defRPr sz="900"/>
            </a:lvl5pPr>
            <a:lvl6pPr lvl="5" rtl="0">
              <a:buNone/>
              <a:defRPr sz="900"/>
            </a:lvl6pPr>
            <a:lvl7pPr lvl="6" rtl="0">
              <a:buNone/>
              <a:defRPr sz="900"/>
            </a:lvl7pPr>
            <a:lvl8pPr lvl="7" rtl="0">
              <a:buNone/>
              <a:defRPr sz="900"/>
            </a:lvl8pPr>
            <a:lvl9pPr lvl="8" rtl="0">
              <a:buNone/>
              <a:defRPr sz="900"/>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8"/>
        <p:cNvGrpSpPr/>
        <p:nvPr/>
      </p:nvGrpSpPr>
      <p:grpSpPr>
        <a:xfrm>
          <a:off x="0" y="0"/>
          <a:ext cx="0" cy="0"/>
          <a:chOff x="0" y="0"/>
          <a:chExt cx="0" cy="0"/>
        </a:xfrm>
      </p:grpSpPr>
      <p:sp>
        <p:nvSpPr>
          <p:cNvPr id="19" name="Google Shape;19;p4"/>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20" name="Google Shape;20;p4"/>
          <p:cNvSpPr txBox="1">
            <a:spLocks noGrp="1"/>
          </p:cNvSpPr>
          <p:nvPr>
            <p:ph type="sldNum" idx="12"/>
          </p:nvPr>
        </p:nvSpPr>
        <p:spPr>
          <a:xfrm>
            <a:off x="8595309" y="1"/>
            <a:ext cx="548700" cy="393600"/>
          </a:xfrm>
          <a:prstGeom prst="rect">
            <a:avLst/>
          </a:prstGeom>
        </p:spPr>
        <p:txBody>
          <a:bodyPr spcFirstLastPara="1" wrap="square" lIns="91425" tIns="91425" rIns="91425" bIns="91425" anchor="t" anchorCtr="0">
            <a:noAutofit/>
          </a:bodyPr>
          <a:lstStyle>
            <a:lvl1pPr lvl="0" rtl="0">
              <a:buNone/>
              <a:defRPr sz="900"/>
            </a:lvl1pPr>
            <a:lvl2pPr lvl="1" rtl="0">
              <a:buNone/>
              <a:defRPr sz="900"/>
            </a:lvl2pPr>
            <a:lvl3pPr lvl="2" rtl="0">
              <a:buNone/>
              <a:defRPr sz="900"/>
            </a:lvl3pPr>
            <a:lvl4pPr lvl="3" rtl="0">
              <a:buNone/>
              <a:defRPr sz="900"/>
            </a:lvl4pPr>
            <a:lvl5pPr lvl="4" rtl="0">
              <a:buNone/>
              <a:defRPr sz="900"/>
            </a:lvl5pPr>
            <a:lvl6pPr lvl="5" rtl="0">
              <a:buNone/>
              <a:defRPr sz="900"/>
            </a:lvl6pPr>
            <a:lvl7pPr lvl="6" rtl="0">
              <a:buNone/>
              <a:defRPr sz="900"/>
            </a:lvl7pPr>
            <a:lvl8pPr lvl="7" rtl="0">
              <a:buNone/>
              <a:defRPr sz="900"/>
            </a:lvl8pPr>
            <a:lvl9pPr lvl="8" rtl="0">
              <a:buNone/>
              <a:defRPr sz="900"/>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1"/>
        <p:cNvGrpSpPr/>
        <p:nvPr/>
      </p:nvGrpSpPr>
      <p:grpSpPr>
        <a:xfrm>
          <a:off x="0" y="0"/>
          <a:ext cx="0" cy="0"/>
          <a:chOff x="0" y="0"/>
          <a:chExt cx="0" cy="0"/>
        </a:xfrm>
      </p:grpSpPr>
      <p:sp>
        <p:nvSpPr>
          <p:cNvPr id="22" name="Google Shape;22;p5"/>
          <p:cNvSpPr txBox="1">
            <a:spLocks noGrp="1"/>
          </p:cNvSpPr>
          <p:nvPr>
            <p:ph type="title"/>
          </p:nvPr>
        </p:nvSpPr>
        <p:spPr>
          <a:xfrm>
            <a:off x="0" y="0"/>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a:endParaRPr/>
          </a:p>
        </p:txBody>
      </p:sp>
      <p:sp>
        <p:nvSpPr>
          <p:cNvPr id="23" name="Google Shape;23;p5"/>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24" name="Google Shape;24;p5"/>
          <p:cNvSpPr txBox="1">
            <a:spLocks noGrp="1"/>
          </p:cNvSpPr>
          <p:nvPr>
            <p:ph type="sldNum" idx="12"/>
          </p:nvPr>
        </p:nvSpPr>
        <p:spPr>
          <a:xfrm>
            <a:off x="8595309" y="1"/>
            <a:ext cx="548700" cy="393600"/>
          </a:xfrm>
          <a:prstGeom prst="rect">
            <a:avLst/>
          </a:prstGeom>
        </p:spPr>
        <p:txBody>
          <a:bodyPr spcFirstLastPara="1" wrap="square" lIns="91425" tIns="91425" rIns="91425" bIns="91425" anchor="t" anchorCtr="0">
            <a:noAutofit/>
          </a:bodyPr>
          <a:lstStyle>
            <a:lvl1pPr lvl="0" rtl="0">
              <a:buNone/>
              <a:defRPr sz="900"/>
            </a:lvl1pPr>
            <a:lvl2pPr lvl="1" rtl="0">
              <a:buNone/>
              <a:defRPr sz="900"/>
            </a:lvl2pPr>
            <a:lvl3pPr lvl="2" rtl="0">
              <a:buNone/>
              <a:defRPr sz="900"/>
            </a:lvl3pPr>
            <a:lvl4pPr lvl="3" rtl="0">
              <a:buNone/>
              <a:defRPr sz="900"/>
            </a:lvl4pPr>
            <a:lvl5pPr lvl="4" rtl="0">
              <a:buNone/>
              <a:defRPr sz="900"/>
            </a:lvl5pPr>
            <a:lvl6pPr lvl="5" rtl="0">
              <a:buNone/>
              <a:defRPr sz="900"/>
            </a:lvl6pPr>
            <a:lvl7pPr lvl="6" rtl="0">
              <a:buNone/>
              <a:defRPr sz="900"/>
            </a:lvl7pPr>
            <a:lvl8pPr lvl="7" rtl="0">
              <a:buNone/>
              <a:defRPr sz="900"/>
            </a:lvl8pPr>
            <a:lvl9pPr lvl="8" rtl="0">
              <a:buNone/>
              <a:defRPr sz="900"/>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0" y="0"/>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500"/>
              <a:buNone/>
              <a:defRPr sz="2500"/>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8" name="Google Shape;28;p6"/>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9" name="Google Shape;29;p6"/>
          <p:cNvSpPr txBox="1">
            <a:spLocks noGrp="1"/>
          </p:cNvSpPr>
          <p:nvPr>
            <p:ph type="sldNum" idx="12"/>
          </p:nvPr>
        </p:nvSpPr>
        <p:spPr>
          <a:xfrm>
            <a:off x="8595309" y="1"/>
            <a:ext cx="548700" cy="393600"/>
          </a:xfrm>
          <a:prstGeom prst="rect">
            <a:avLst/>
          </a:prstGeom>
        </p:spPr>
        <p:txBody>
          <a:bodyPr spcFirstLastPara="1" wrap="square" lIns="91425" tIns="91425" rIns="91425" bIns="91425" anchor="t" anchorCtr="0">
            <a:noAutofit/>
          </a:bodyPr>
          <a:lstStyle>
            <a:lvl1pPr lvl="0">
              <a:buNone/>
              <a:defRPr sz="900"/>
            </a:lvl1pPr>
            <a:lvl2pPr lvl="1">
              <a:buNone/>
              <a:defRPr sz="900"/>
            </a:lvl2pPr>
            <a:lvl3pPr lvl="2">
              <a:buNone/>
              <a:defRPr sz="900"/>
            </a:lvl3pPr>
            <a:lvl4pPr lvl="3">
              <a:buNone/>
              <a:defRPr sz="900"/>
            </a:lvl4pPr>
            <a:lvl5pPr lvl="4">
              <a:buNone/>
              <a:defRPr sz="900"/>
            </a:lvl5pPr>
            <a:lvl6pPr lvl="5">
              <a:buNone/>
              <a:defRPr sz="900"/>
            </a:lvl6pPr>
            <a:lvl7pPr lvl="6">
              <a:buNone/>
              <a:defRPr sz="900"/>
            </a:lvl7pPr>
            <a:lvl8pPr lvl="7">
              <a:buNone/>
              <a:defRPr sz="900"/>
            </a:lvl8pPr>
            <a:lvl9pPr lvl="8">
              <a:buNone/>
              <a:defRPr sz="900"/>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0"/>
        <p:cNvGrpSpPr/>
        <p:nvPr/>
      </p:nvGrpSpPr>
      <p:grpSpPr>
        <a:xfrm>
          <a:off x="0" y="0"/>
          <a:ext cx="0" cy="0"/>
          <a:chOff x="0" y="0"/>
          <a:chExt cx="0" cy="0"/>
        </a:xfrm>
      </p:grpSpPr>
      <p:sp>
        <p:nvSpPr>
          <p:cNvPr id="31" name="Google Shape;31;p7"/>
          <p:cNvSpPr txBox="1">
            <a:spLocks noGrp="1"/>
          </p:cNvSpPr>
          <p:nvPr>
            <p:ph type="title"/>
          </p:nvPr>
        </p:nvSpPr>
        <p:spPr>
          <a:xfrm>
            <a:off x="0" y="0"/>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a:endParaRPr/>
          </a:p>
        </p:txBody>
      </p:sp>
      <p:sp>
        <p:nvSpPr>
          <p:cNvPr id="32" name="Google Shape;32;p7"/>
          <p:cNvSpPr txBox="1">
            <a:spLocks noGrp="1"/>
          </p:cNvSpPr>
          <p:nvPr>
            <p:ph type="sldNum" idx="12"/>
          </p:nvPr>
        </p:nvSpPr>
        <p:spPr>
          <a:xfrm>
            <a:off x="8595309" y="1"/>
            <a:ext cx="548700" cy="393600"/>
          </a:xfrm>
          <a:prstGeom prst="rect">
            <a:avLst/>
          </a:prstGeom>
        </p:spPr>
        <p:txBody>
          <a:bodyPr spcFirstLastPara="1" wrap="square" lIns="91425" tIns="91425" rIns="91425" bIns="91425" anchor="t" anchorCtr="0">
            <a:noAutofit/>
          </a:bodyPr>
          <a:lstStyle>
            <a:lvl1pPr lvl="0" rtl="0">
              <a:buNone/>
              <a:defRPr sz="900"/>
            </a:lvl1pPr>
            <a:lvl2pPr lvl="1" rtl="0">
              <a:buNone/>
              <a:defRPr sz="900"/>
            </a:lvl2pPr>
            <a:lvl3pPr lvl="2" rtl="0">
              <a:buNone/>
              <a:defRPr sz="900"/>
            </a:lvl3pPr>
            <a:lvl4pPr lvl="3" rtl="0">
              <a:buNone/>
              <a:defRPr sz="900"/>
            </a:lvl4pPr>
            <a:lvl5pPr lvl="4" rtl="0">
              <a:buNone/>
              <a:defRPr sz="900"/>
            </a:lvl5pPr>
            <a:lvl6pPr lvl="5" rtl="0">
              <a:buNone/>
              <a:defRPr sz="900"/>
            </a:lvl6pPr>
            <a:lvl7pPr lvl="6" rtl="0">
              <a:buNone/>
              <a:defRPr sz="900"/>
            </a:lvl7pPr>
            <a:lvl8pPr lvl="7" rtl="0">
              <a:buNone/>
              <a:defRPr sz="900"/>
            </a:lvl8pPr>
            <a:lvl9pPr lvl="8" rtl="0">
              <a:buNone/>
              <a:defRPr sz="900"/>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3"/>
        <p:cNvGrpSpPr/>
        <p:nvPr/>
      </p:nvGrpSpPr>
      <p:grpSpPr>
        <a:xfrm>
          <a:off x="0" y="0"/>
          <a:ext cx="0" cy="0"/>
          <a:chOff x="0" y="0"/>
          <a:chExt cx="0" cy="0"/>
        </a:xfrm>
      </p:grpSpPr>
      <p:sp>
        <p:nvSpPr>
          <p:cNvPr id="34" name="Google Shape;34;p8"/>
          <p:cNvSpPr txBox="1">
            <a:spLocks noGrp="1"/>
          </p:cNvSpPr>
          <p:nvPr>
            <p:ph type="title"/>
          </p:nvPr>
        </p:nvSpPr>
        <p:spPr>
          <a:xfrm>
            <a:off x="0" y="-29100"/>
            <a:ext cx="5805000" cy="5931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5" name="Google Shape;35;p8"/>
          <p:cNvSpPr txBox="1">
            <a:spLocks noGrp="1"/>
          </p:cNvSpPr>
          <p:nvPr>
            <p:ph type="body" idx="1"/>
          </p:nvPr>
        </p:nvSpPr>
        <p:spPr>
          <a:xfrm>
            <a:off x="311700" y="1389600"/>
            <a:ext cx="40662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6" name="Google Shape;36;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
        <p:nvSpPr>
          <p:cNvPr id="37" name="Google Shape;37;p8"/>
          <p:cNvSpPr txBox="1">
            <a:spLocks noGrp="1"/>
          </p:cNvSpPr>
          <p:nvPr>
            <p:ph type="sldNum" idx="2"/>
          </p:nvPr>
        </p:nvSpPr>
        <p:spPr>
          <a:xfrm>
            <a:off x="8595309" y="1"/>
            <a:ext cx="548700" cy="393600"/>
          </a:xfrm>
          <a:prstGeom prst="rect">
            <a:avLst/>
          </a:prstGeom>
        </p:spPr>
        <p:txBody>
          <a:bodyPr spcFirstLastPara="1" wrap="square" lIns="91425" tIns="91425" rIns="91425" bIns="91425" anchor="t" anchorCtr="0">
            <a:noAutofit/>
          </a:bodyPr>
          <a:lstStyle>
            <a:lvl1pPr lvl="0" rtl="0">
              <a:buNone/>
              <a:defRPr sz="900"/>
            </a:lvl1pPr>
            <a:lvl2pPr lvl="1" rtl="0">
              <a:buNone/>
              <a:defRPr sz="900"/>
            </a:lvl2pPr>
            <a:lvl3pPr lvl="2" rtl="0">
              <a:buNone/>
              <a:defRPr sz="900"/>
            </a:lvl3pPr>
            <a:lvl4pPr lvl="3" rtl="0">
              <a:buNone/>
              <a:defRPr sz="900"/>
            </a:lvl4pPr>
            <a:lvl5pPr lvl="4" rtl="0">
              <a:buNone/>
              <a:defRPr sz="900"/>
            </a:lvl5pPr>
            <a:lvl6pPr lvl="5" rtl="0">
              <a:buNone/>
              <a:defRPr sz="900"/>
            </a:lvl6pPr>
            <a:lvl7pPr lvl="6" rtl="0">
              <a:buNone/>
              <a:defRPr sz="900"/>
            </a:lvl7pPr>
            <a:lvl8pPr lvl="7" rtl="0">
              <a:buNone/>
              <a:defRPr sz="900"/>
            </a:lvl8pPr>
            <a:lvl9pPr lvl="8" rtl="0">
              <a:buNone/>
              <a:defRPr sz="900"/>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8"/>
        <p:cNvGrpSpPr/>
        <p:nvPr/>
      </p:nvGrpSpPr>
      <p:grpSpPr>
        <a:xfrm>
          <a:off x="0" y="0"/>
          <a:ext cx="0" cy="0"/>
          <a:chOff x="0" y="0"/>
          <a:chExt cx="0" cy="0"/>
        </a:xfrm>
      </p:grpSpPr>
      <p:sp>
        <p:nvSpPr>
          <p:cNvPr id="39" name="Google Shape;39;p9"/>
          <p:cNvSpPr txBox="1">
            <a:spLocks noGrp="1"/>
          </p:cNvSpPr>
          <p:nvPr>
            <p:ph type="title"/>
          </p:nvPr>
        </p:nvSpPr>
        <p:spPr>
          <a:xfrm>
            <a:off x="635500" y="450150"/>
            <a:ext cx="68667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
        <p:nvSpPr>
          <p:cNvPr id="41" name="Google Shape;41;p9"/>
          <p:cNvSpPr txBox="1">
            <a:spLocks noGrp="1"/>
          </p:cNvSpPr>
          <p:nvPr>
            <p:ph type="sldNum" idx="2"/>
          </p:nvPr>
        </p:nvSpPr>
        <p:spPr>
          <a:xfrm>
            <a:off x="8595309" y="1"/>
            <a:ext cx="548700" cy="393600"/>
          </a:xfrm>
          <a:prstGeom prst="rect">
            <a:avLst/>
          </a:prstGeom>
        </p:spPr>
        <p:txBody>
          <a:bodyPr spcFirstLastPara="1" wrap="square" lIns="91425" tIns="91425" rIns="91425" bIns="91425" anchor="t" anchorCtr="0">
            <a:noAutofit/>
          </a:bodyPr>
          <a:lstStyle>
            <a:lvl1pPr lvl="0" rtl="0">
              <a:buNone/>
              <a:defRPr sz="900"/>
            </a:lvl1pPr>
            <a:lvl2pPr lvl="1" rtl="0">
              <a:buNone/>
              <a:defRPr sz="900"/>
            </a:lvl2pPr>
            <a:lvl3pPr lvl="2" rtl="0">
              <a:buNone/>
              <a:defRPr sz="900"/>
            </a:lvl3pPr>
            <a:lvl4pPr lvl="3" rtl="0">
              <a:buNone/>
              <a:defRPr sz="900"/>
            </a:lvl4pPr>
            <a:lvl5pPr lvl="4" rtl="0">
              <a:buNone/>
              <a:defRPr sz="900"/>
            </a:lvl5pPr>
            <a:lvl6pPr lvl="5" rtl="0">
              <a:buNone/>
              <a:defRPr sz="900"/>
            </a:lvl6pPr>
            <a:lvl7pPr lvl="6" rtl="0">
              <a:buNone/>
              <a:defRPr sz="900"/>
            </a:lvl7pPr>
            <a:lvl8pPr lvl="7" rtl="0">
              <a:buNone/>
              <a:defRPr sz="900"/>
            </a:lvl8pPr>
            <a:lvl9pPr lvl="8" rtl="0">
              <a:buNone/>
              <a:defRPr sz="900"/>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42"/>
        <p:cNvGrpSpPr/>
        <p:nvPr/>
      </p:nvGrpSpPr>
      <p:grpSpPr>
        <a:xfrm>
          <a:off x="0" y="0"/>
          <a:ext cx="0" cy="0"/>
          <a:chOff x="0" y="0"/>
          <a:chExt cx="0" cy="0"/>
        </a:xfrm>
      </p:grpSpPr>
      <p:sp>
        <p:nvSpPr>
          <p:cNvPr id="43" name="Google Shape;43;p10"/>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44;p10"/>
          <p:cNvSpPr txBox="1">
            <a:spLocks noGrp="1"/>
          </p:cNvSpPr>
          <p:nvPr>
            <p:ph type="title"/>
          </p:nvPr>
        </p:nvSpPr>
        <p:spPr>
          <a:xfrm>
            <a:off x="265500" y="1691250"/>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45" name="Google Shape;45;p10"/>
          <p:cNvSpPr txBox="1">
            <a:spLocks noGrp="1"/>
          </p:cNvSpPr>
          <p:nvPr>
            <p:ph type="subTitle" idx="1"/>
          </p:nvPr>
        </p:nvSpPr>
        <p:spPr>
          <a:xfrm>
            <a:off x="265500" y="3261150"/>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46" name="Google Shape;46;p10"/>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7" name="Google Shape;47;p10"/>
          <p:cNvSpPr txBox="1">
            <a:spLocks noGrp="1"/>
          </p:cNvSpPr>
          <p:nvPr>
            <p:ph type="sldNum" idx="12"/>
          </p:nvPr>
        </p:nvSpPr>
        <p:spPr>
          <a:xfrm>
            <a:off x="8595309" y="1"/>
            <a:ext cx="548700" cy="393600"/>
          </a:xfrm>
          <a:prstGeom prst="rect">
            <a:avLst/>
          </a:prstGeom>
        </p:spPr>
        <p:txBody>
          <a:bodyPr spcFirstLastPara="1" wrap="square" lIns="91425" tIns="91425" rIns="91425" bIns="91425" anchor="t" anchorCtr="0">
            <a:noAutofit/>
          </a:bodyPr>
          <a:lstStyle>
            <a:lvl1pPr lvl="0" rtl="0">
              <a:buNone/>
              <a:defRPr sz="900"/>
            </a:lvl1pPr>
            <a:lvl2pPr lvl="1" rtl="0">
              <a:buNone/>
              <a:defRPr sz="900"/>
            </a:lvl2pPr>
            <a:lvl3pPr lvl="2" rtl="0">
              <a:buNone/>
              <a:defRPr sz="900"/>
            </a:lvl3pPr>
            <a:lvl4pPr lvl="3" rtl="0">
              <a:buNone/>
              <a:defRPr sz="900"/>
            </a:lvl4pPr>
            <a:lvl5pPr lvl="4" rtl="0">
              <a:buNone/>
              <a:defRPr sz="900"/>
            </a:lvl5pPr>
            <a:lvl6pPr lvl="5" rtl="0">
              <a:buNone/>
              <a:defRPr sz="900"/>
            </a:lvl6pPr>
            <a:lvl7pPr lvl="6" rtl="0">
              <a:buNone/>
              <a:defRPr sz="900"/>
            </a:lvl7pPr>
            <a:lvl8pPr lvl="7" rtl="0">
              <a:buNone/>
              <a:defRPr sz="900"/>
            </a:lvl8pPr>
            <a:lvl9pPr lvl="8" rtl="0">
              <a:buNone/>
              <a:defRPr sz="900"/>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rgbClr val="00A0A3"/>
              </a:buClr>
              <a:buSzPts val="2800"/>
              <a:buFont typeface="Montserrat"/>
              <a:buNone/>
              <a:defRPr sz="2800" b="1">
                <a:solidFill>
                  <a:srgbClr val="00A0A3"/>
                </a:solidFill>
                <a:latin typeface="Montserrat"/>
                <a:ea typeface="Montserrat"/>
                <a:cs typeface="Montserrat"/>
                <a:sym typeface="Montserrat"/>
              </a:defRPr>
            </a:lvl1pPr>
            <a:lvl2pPr lvl="1">
              <a:spcBef>
                <a:spcPts val="0"/>
              </a:spcBef>
              <a:spcAft>
                <a:spcPts val="0"/>
              </a:spcAft>
              <a:buClr>
                <a:srgbClr val="00A0A3"/>
              </a:buClr>
              <a:buSzPts val="2800"/>
              <a:buFont typeface="Montserrat"/>
              <a:buNone/>
              <a:defRPr sz="2800" b="1">
                <a:solidFill>
                  <a:srgbClr val="00A0A3"/>
                </a:solidFill>
                <a:latin typeface="Montserrat"/>
                <a:ea typeface="Montserrat"/>
                <a:cs typeface="Montserrat"/>
                <a:sym typeface="Montserrat"/>
              </a:defRPr>
            </a:lvl2pPr>
            <a:lvl3pPr lvl="2">
              <a:spcBef>
                <a:spcPts val="0"/>
              </a:spcBef>
              <a:spcAft>
                <a:spcPts val="0"/>
              </a:spcAft>
              <a:buClr>
                <a:srgbClr val="00A0A3"/>
              </a:buClr>
              <a:buSzPts val="2800"/>
              <a:buFont typeface="Montserrat"/>
              <a:buNone/>
              <a:defRPr sz="2800" b="1">
                <a:solidFill>
                  <a:srgbClr val="00A0A3"/>
                </a:solidFill>
                <a:latin typeface="Montserrat"/>
                <a:ea typeface="Montserrat"/>
                <a:cs typeface="Montserrat"/>
                <a:sym typeface="Montserrat"/>
              </a:defRPr>
            </a:lvl3pPr>
            <a:lvl4pPr lvl="3">
              <a:spcBef>
                <a:spcPts val="0"/>
              </a:spcBef>
              <a:spcAft>
                <a:spcPts val="0"/>
              </a:spcAft>
              <a:buClr>
                <a:srgbClr val="00A0A3"/>
              </a:buClr>
              <a:buSzPts val="2800"/>
              <a:buFont typeface="Montserrat"/>
              <a:buNone/>
              <a:defRPr sz="2800" b="1">
                <a:solidFill>
                  <a:srgbClr val="00A0A3"/>
                </a:solidFill>
                <a:latin typeface="Montserrat"/>
                <a:ea typeface="Montserrat"/>
                <a:cs typeface="Montserrat"/>
                <a:sym typeface="Montserrat"/>
              </a:defRPr>
            </a:lvl4pPr>
            <a:lvl5pPr lvl="4">
              <a:spcBef>
                <a:spcPts val="0"/>
              </a:spcBef>
              <a:spcAft>
                <a:spcPts val="0"/>
              </a:spcAft>
              <a:buClr>
                <a:srgbClr val="00A0A3"/>
              </a:buClr>
              <a:buSzPts val="2800"/>
              <a:buFont typeface="Montserrat"/>
              <a:buNone/>
              <a:defRPr sz="2800" b="1">
                <a:solidFill>
                  <a:srgbClr val="00A0A3"/>
                </a:solidFill>
                <a:latin typeface="Montserrat"/>
                <a:ea typeface="Montserrat"/>
                <a:cs typeface="Montserrat"/>
                <a:sym typeface="Montserrat"/>
              </a:defRPr>
            </a:lvl5pPr>
            <a:lvl6pPr lvl="5">
              <a:spcBef>
                <a:spcPts val="0"/>
              </a:spcBef>
              <a:spcAft>
                <a:spcPts val="0"/>
              </a:spcAft>
              <a:buClr>
                <a:srgbClr val="00A0A3"/>
              </a:buClr>
              <a:buSzPts val="2800"/>
              <a:buFont typeface="Montserrat"/>
              <a:buNone/>
              <a:defRPr sz="2800" b="1">
                <a:solidFill>
                  <a:srgbClr val="00A0A3"/>
                </a:solidFill>
                <a:latin typeface="Montserrat"/>
                <a:ea typeface="Montserrat"/>
                <a:cs typeface="Montserrat"/>
                <a:sym typeface="Montserrat"/>
              </a:defRPr>
            </a:lvl6pPr>
            <a:lvl7pPr lvl="6">
              <a:spcBef>
                <a:spcPts val="0"/>
              </a:spcBef>
              <a:spcAft>
                <a:spcPts val="0"/>
              </a:spcAft>
              <a:buClr>
                <a:srgbClr val="00A0A3"/>
              </a:buClr>
              <a:buSzPts val="2800"/>
              <a:buFont typeface="Montserrat"/>
              <a:buNone/>
              <a:defRPr sz="2800" b="1">
                <a:solidFill>
                  <a:srgbClr val="00A0A3"/>
                </a:solidFill>
                <a:latin typeface="Montserrat"/>
                <a:ea typeface="Montserrat"/>
                <a:cs typeface="Montserrat"/>
                <a:sym typeface="Montserrat"/>
              </a:defRPr>
            </a:lvl7pPr>
            <a:lvl8pPr lvl="7">
              <a:spcBef>
                <a:spcPts val="0"/>
              </a:spcBef>
              <a:spcAft>
                <a:spcPts val="0"/>
              </a:spcAft>
              <a:buClr>
                <a:srgbClr val="00A0A3"/>
              </a:buClr>
              <a:buSzPts val="2800"/>
              <a:buFont typeface="Montserrat"/>
              <a:buNone/>
              <a:defRPr sz="2800" b="1">
                <a:solidFill>
                  <a:srgbClr val="00A0A3"/>
                </a:solidFill>
                <a:latin typeface="Montserrat"/>
                <a:ea typeface="Montserrat"/>
                <a:cs typeface="Montserrat"/>
                <a:sym typeface="Montserrat"/>
              </a:defRPr>
            </a:lvl8pPr>
            <a:lvl9pPr lvl="8">
              <a:spcBef>
                <a:spcPts val="0"/>
              </a:spcBef>
              <a:spcAft>
                <a:spcPts val="0"/>
              </a:spcAft>
              <a:buClr>
                <a:srgbClr val="00A0A3"/>
              </a:buClr>
              <a:buSzPts val="2800"/>
              <a:buFont typeface="Montserrat"/>
              <a:buNone/>
              <a:defRPr sz="2800" b="1">
                <a:solidFill>
                  <a:srgbClr val="00A0A3"/>
                </a:solidFill>
                <a:latin typeface="Montserrat"/>
                <a:ea typeface="Montserrat"/>
                <a:cs typeface="Montserrat"/>
                <a:sym typeface="Montserrat"/>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Font typeface="Montserrat"/>
              <a:buChar char="●"/>
              <a:defRPr sz="1800">
                <a:solidFill>
                  <a:schemeClr val="dk2"/>
                </a:solidFill>
                <a:latin typeface="Montserrat"/>
                <a:ea typeface="Montserrat"/>
                <a:cs typeface="Montserrat"/>
                <a:sym typeface="Montserrat"/>
              </a:defRPr>
            </a:lvl1pPr>
            <a:lvl2pPr marL="914400" lvl="1"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2pPr>
            <a:lvl3pPr marL="1371600" lvl="2"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3pPr>
            <a:lvl4pPr marL="1828800" lvl="3"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4pPr>
            <a:lvl5pPr marL="2286000" lvl="4"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5pPr>
            <a:lvl6pPr marL="2743200" lvl="5"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6pPr>
            <a:lvl7pPr marL="3200400" lvl="6"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7pPr>
            <a:lvl8pPr marL="3657600" lvl="7"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8pPr>
            <a:lvl9pPr marL="4114800" lvl="8"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9pPr>
          </a:lstStyle>
          <a:p>
            <a:endParaRPr/>
          </a:p>
        </p:txBody>
      </p:sp>
      <p:pic>
        <p:nvPicPr>
          <p:cNvPr id="8" name="Google Shape;8;p1"/>
          <p:cNvPicPr preferRelativeResize="0"/>
          <p:nvPr/>
        </p:nvPicPr>
        <p:blipFill>
          <a:blip r:embed="rId14">
            <a:alphaModFix/>
          </a:blip>
          <a:stretch>
            <a:fillRect/>
          </a:stretch>
        </p:blipFill>
        <p:spPr>
          <a:xfrm>
            <a:off x="8043204" y="4568875"/>
            <a:ext cx="995296" cy="461150"/>
          </a:xfrm>
          <a:prstGeom prst="rect">
            <a:avLst/>
          </a:prstGeom>
          <a:noFill/>
          <a:ln>
            <a:noFill/>
          </a:ln>
        </p:spPr>
      </p:pic>
      <p:pic>
        <p:nvPicPr>
          <p:cNvPr id="9" name="Google Shape;9;p1"/>
          <p:cNvPicPr preferRelativeResize="0"/>
          <p:nvPr/>
        </p:nvPicPr>
        <p:blipFill>
          <a:blip r:embed="rId15">
            <a:alphaModFix/>
          </a:blip>
          <a:stretch>
            <a:fillRect/>
          </a:stretch>
        </p:blipFill>
        <p:spPr>
          <a:xfrm>
            <a:off x="6893300" y="4627988"/>
            <a:ext cx="1085225" cy="342925"/>
          </a:xfrm>
          <a:prstGeom prst="rect">
            <a:avLst/>
          </a:prstGeom>
          <a:noFill/>
          <a:ln>
            <a:noFill/>
          </a:ln>
        </p:spPr>
      </p:pic>
      <p:sp>
        <p:nvSpPr>
          <p:cNvPr id="10" name="Google Shape;10;p1"/>
          <p:cNvSpPr txBox="1">
            <a:spLocks noGrp="1"/>
          </p:cNvSpPr>
          <p:nvPr>
            <p:ph type="sldNum" idx="12"/>
          </p:nvPr>
        </p:nvSpPr>
        <p:spPr>
          <a:xfrm>
            <a:off x="8549734" y="51426"/>
            <a:ext cx="548700" cy="393600"/>
          </a:xfrm>
          <a:prstGeom prst="rect">
            <a:avLst/>
          </a:prstGeom>
          <a:noFill/>
          <a:ln>
            <a:noFill/>
          </a:ln>
        </p:spPr>
        <p:txBody>
          <a:bodyPr spcFirstLastPara="1" wrap="square" lIns="91425" tIns="91425" rIns="91425" bIns="91425" anchor="t" anchorCtr="0">
            <a:noAutofit/>
          </a:bodyPr>
          <a:lstStyle>
            <a:lvl1pPr lvl="0" algn="r">
              <a:buNone/>
              <a:defRPr sz="1300">
                <a:solidFill>
                  <a:schemeClr val="dk2"/>
                </a:solidFill>
                <a:latin typeface="Montserrat"/>
                <a:ea typeface="Montserrat"/>
                <a:cs typeface="Montserrat"/>
                <a:sym typeface="Montserrat"/>
              </a:defRPr>
            </a:lvl1pPr>
            <a:lvl2pPr lvl="1" algn="r">
              <a:buNone/>
              <a:defRPr sz="1300">
                <a:solidFill>
                  <a:schemeClr val="dk2"/>
                </a:solidFill>
                <a:latin typeface="Montserrat"/>
                <a:ea typeface="Montserrat"/>
                <a:cs typeface="Montserrat"/>
                <a:sym typeface="Montserrat"/>
              </a:defRPr>
            </a:lvl2pPr>
            <a:lvl3pPr lvl="2" algn="r">
              <a:buNone/>
              <a:defRPr sz="1300">
                <a:solidFill>
                  <a:schemeClr val="dk2"/>
                </a:solidFill>
                <a:latin typeface="Montserrat"/>
                <a:ea typeface="Montserrat"/>
                <a:cs typeface="Montserrat"/>
                <a:sym typeface="Montserrat"/>
              </a:defRPr>
            </a:lvl3pPr>
            <a:lvl4pPr lvl="3" algn="r">
              <a:buNone/>
              <a:defRPr sz="1300">
                <a:solidFill>
                  <a:schemeClr val="dk2"/>
                </a:solidFill>
                <a:latin typeface="Montserrat"/>
                <a:ea typeface="Montserrat"/>
                <a:cs typeface="Montserrat"/>
                <a:sym typeface="Montserrat"/>
              </a:defRPr>
            </a:lvl4pPr>
            <a:lvl5pPr lvl="4" algn="r">
              <a:buNone/>
              <a:defRPr sz="1300">
                <a:solidFill>
                  <a:schemeClr val="dk2"/>
                </a:solidFill>
                <a:latin typeface="Montserrat"/>
                <a:ea typeface="Montserrat"/>
                <a:cs typeface="Montserrat"/>
                <a:sym typeface="Montserrat"/>
              </a:defRPr>
            </a:lvl5pPr>
            <a:lvl6pPr lvl="5" algn="r">
              <a:buNone/>
              <a:defRPr sz="1300">
                <a:solidFill>
                  <a:schemeClr val="dk2"/>
                </a:solidFill>
                <a:latin typeface="Montserrat"/>
                <a:ea typeface="Montserrat"/>
                <a:cs typeface="Montserrat"/>
                <a:sym typeface="Montserrat"/>
              </a:defRPr>
            </a:lvl6pPr>
            <a:lvl7pPr lvl="6" algn="r">
              <a:buNone/>
              <a:defRPr sz="1300">
                <a:solidFill>
                  <a:schemeClr val="dk2"/>
                </a:solidFill>
                <a:latin typeface="Montserrat"/>
                <a:ea typeface="Montserrat"/>
                <a:cs typeface="Montserrat"/>
                <a:sym typeface="Montserrat"/>
              </a:defRPr>
            </a:lvl7pPr>
            <a:lvl8pPr lvl="7" algn="r">
              <a:buNone/>
              <a:defRPr sz="1300">
                <a:solidFill>
                  <a:schemeClr val="dk2"/>
                </a:solidFill>
                <a:latin typeface="Montserrat"/>
                <a:ea typeface="Montserrat"/>
                <a:cs typeface="Montserrat"/>
                <a:sym typeface="Montserrat"/>
              </a:defRPr>
            </a:lvl8pPr>
            <a:lvl9pPr lvl="8" algn="r">
              <a:buNone/>
              <a:defRPr sz="1300">
                <a:solidFill>
                  <a:schemeClr val="dk2"/>
                </a:solidFill>
                <a:latin typeface="Montserrat"/>
                <a:ea typeface="Montserrat"/>
                <a:cs typeface="Montserrat"/>
                <a:sym typeface="Montserrat"/>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4.xml"/><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hyperlink" Target="https://forms.gle/7cVEiq9xGWGBqsQv8"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2"/>
        <p:cNvGrpSpPr/>
        <p:nvPr/>
      </p:nvGrpSpPr>
      <p:grpSpPr>
        <a:xfrm>
          <a:off x="0" y="0"/>
          <a:ext cx="0" cy="0"/>
          <a:chOff x="0" y="0"/>
          <a:chExt cx="0" cy="0"/>
        </a:xfrm>
      </p:grpSpPr>
      <p:pic>
        <p:nvPicPr>
          <p:cNvPr id="63" name="Google Shape;63;p14"/>
          <p:cNvPicPr preferRelativeResize="0"/>
          <p:nvPr/>
        </p:nvPicPr>
        <p:blipFill>
          <a:blip r:embed="rId3" cstate="screen">
            <a:alphaModFix amt="32000"/>
            <a:extLst>
              <a:ext uri="{28A0092B-C50C-407E-A947-70E740481C1C}">
                <a14:useLocalDpi xmlns:a14="http://schemas.microsoft.com/office/drawing/2010/main"/>
              </a:ext>
            </a:extLst>
          </a:blip>
          <a:stretch>
            <a:fillRect/>
          </a:stretch>
        </p:blipFill>
        <p:spPr>
          <a:xfrm>
            <a:off x="0" y="0"/>
            <a:ext cx="9144003" cy="5134569"/>
          </a:xfrm>
          <a:prstGeom prst="rect">
            <a:avLst/>
          </a:prstGeom>
          <a:noFill/>
          <a:ln>
            <a:noFill/>
          </a:ln>
        </p:spPr>
      </p:pic>
      <p:sp>
        <p:nvSpPr>
          <p:cNvPr id="64" name="Google Shape;64;p14"/>
          <p:cNvSpPr txBox="1">
            <a:spLocks noGrp="1"/>
          </p:cNvSpPr>
          <p:nvPr>
            <p:ph type="ctrTitle"/>
          </p:nvPr>
        </p:nvSpPr>
        <p:spPr>
          <a:xfrm>
            <a:off x="678750" y="1012050"/>
            <a:ext cx="8032500" cy="20526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GB" sz="4800" b="0" dirty="0">
                <a:solidFill>
                  <a:srgbClr val="015052"/>
                </a:solidFill>
                <a:latin typeface="Montserrat ExtraBold"/>
                <a:ea typeface="Montserrat ExtraBold"/>
                <a:cs typeface="Montserrat ExtraBold"/>
                <a:sym typeface="Montserrat ExtraBold"/>
              </a:rPr>
              <a:t>Using Sphere Standards in Urban Contexts</a:t>
            </a:r>
            <a:endParaRPr b="0" dirty="0">
              <a:solidFill>
                <a:srgbClr val="015052"/>
              </a:solidFill>
              <a:latin typeface="Montserrat ExtraBold"/>
              <a:ea typeface="Montserrat ExtraBold"/>
              <a:cs typeface="Montserrat ExtraBold"/>
              <a:sym typeface="Montserrat ExtraBold"/>
            </a:endParaRPr>
          </a:p>
        </p:txBody>
      </p:sp>
      <p:sp>
        <p:nvSpPr>
          <p:cNvPr id="65" name="Google Shape;65;p14"/>
          <p:cNvSpPr txBox="1"/>
          <p:nvPr/>
        </p:nvSpPr>
        <p:spPr>
          <a:xfrm>
            <a:off x="670500" y="2887975"/>
            <a:ext cx="7940100" cy="6618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3100">
                <a:solidFill>
                  <a:srgbClr val="015052"/>
                </a:solidFill>
                <a:latin typeface="Montserrat"/>
                <a:ea typeface="Montserrat"/>
                <a:cs typeface="Montserrat"/>
                <a:sym typeface="Montserrat"/>
              </a:rPr>
              <a:t>Training for Humanitarian Responders</a:t>
            </a:r>
            <a:endParaRPr sz="100">
              <a:latin typeface="Montserrat"/>
              <a:ea typeface="Montserrat"/>
              <a:cs typeface="Montserrat"/>
              <a:sym typeface="Montserrat"/>
            </a:endParaRPr>
          </a:p>
        </p:txBody>
      </p:sp>
      <p:sp>
        <p:nvSpPr>
          <p:cNvPr id="66" name="Google Shape;66;p14"/>
          <p:cNvSpPr txBox="1">
            <a:spLocks noGrp="1"/>
          </p:cNvSpPr>
          <p:nvPr>
            <p:ph type="sldNum" idx="12"/>
          </p:nvPr>
        </p:nvSpPr>
        <p:spPr>
          <a:xfrm>
            <a:off x="8595309" y="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GB"/>
              <a:t>1</a:t>
            </a:fld>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sp>
        <p:nvSpPr>
          <p:cNvPr id="145" name="Google Shape;145;p23"/>
          <p:cNvSpPr txBox="1">
            <a:spLocks noGrp="1"/>
          </p:cNvSpPr>
          <p:nvPr>
            <p:ph type="body" idx="1"/>
          </p:nvPr>
        </p:nvSpPr>
        <p:spPr>
          <a:xfrm>
            <a:off x="540300" y="1152475"/>
            <a:ext cx="3999900" cy="3416400"/>
          </a:xfrm>
          <a:prstGeom prst="rect">
            <a:avLst/>
          </a:prstGeom>
        </p:spPr>
        <p:txBody>
          <a:bodyPr spcFirstLastPara="1" wrap="square" lIns="91425" tIns="91425" rIns="91425" bIns="91425" anchor="t" anchorCtr="0">
            <a:normAutofit/>
          </a:bodyPr>
          <a:lstStyle/>
          <a:p>
            <a:pPr marL="0" lvl="0" indent="0" algn="l" rtl="0">
              <a:spcBef>
                <a:spcPts val="400"/>
              </a:spcBef>
              <a:spcAft>
                <a:spcPts val="0"/>
              </a:spcAft>
              <a:buNone/>
            </a:pPr>
            <a:r>
              <a:rPr lang="en-GB">
                <a:solidFill>
                  <a:schemeClr val="dk1"/>
                </a:solidFill>
              </a:rPr>
              <a:t>This training is designed for learners with previous experience in:</a:t>
            </a:r>
            <a:endParaRPr>
              <a:solidFill>
                <a:schemeClr val="dk1"/>
              </a:solidFill>
            </a:endParaRPr>
          </a:p>
          <a:p>
            <a:pPr marL="457200" lvl="0" indent="-317500" algn="l" rtl="0">
              <a:spcBef>
                <a:spcPts val="400"/>
              </a:spcBef>
              <a:spcAft>
                <a:spcPts val="0"/>
              </a:spcAft>
              <a:buClr>
                <a:schemeClr val="dk1"/>
              </a:buClr>
              <a:buSzPts val="1400"/>
              <a:buChar char="✓"/>
            </a:pPr>
            <a:r>
              <a:rPr lang="en-GB">
                <a:solidFill>
                  <a:schemeClr val="dk1"/>
                </a:solidFill>
              </a:rPr>
              <a:t>Performing humanitarian actions during the response phase of an emergency.</a:t>
            </a:r>
            <a:endParaRPr>
              <a:solidFill>
                <a:schemeClr val="dk1"/>
              </a:solidFill>
            </a:endParaRPr>
          </a:p>
          <a:p>
            <a:pPr marL="457200" lvl="0" indent="-317500" algn="l" rtl="0">
              <a:spcBef>
                <a:spcPts val="400"/>
              </a:spcBef>
              <a:spcAft>
                <a:spcPts val="0"/>
              </a:spcAft>
              <a:buClr>
                <a:schemeClr val="dk1"/>
              </a:buClr>
              <a:buSzPts val="1400"/>
              <a:buChar char="✓"/>
            </a:pPr>
            <a:r>
              <a:rPr lang="en-GB">
                <a:solidFill>
                  <a:schemeClr val="dk1"/>
                </a:solidFill>
              </a:rPr>
              <a:t>Applying the Sphere Standards.</a:t>
            </a:r>
            <a:endParaRPr>
              <a:solidFill>
                <a:schemeClr val="dk1"/>
              </a:solidFill>
            </a:endParaRPr>
          </a:p>
          <a:p>
            <a:pPr marL="457200" lvl="0" indent="-317500" algn="l" rtl="0">
              <a:spcBef>
                <a:spcPts val="400"/>
              </a:spcBef>
              <a:spcAft>
                <a:spcPts val="0"/>
              </a:spcAft>
              <a:buClr>
                <a:schemeClr val="dk1"/>
              </a:buClr>
              <a:buSzPts val="1400"/>
              <a:buChar char="✓"/>
            </a:pPr>
            <a:r>
              <a:rPr lang="en-GB">
                <a:solidFill>
                  <a:schemeClr val="dk1"/>
                </a:solidFill>
              </a:rPr>
              <a:t>Carrying out humanitarian activities in an urban response setting.</a:t>
            </a:r>
            <a:endParaRPr>
              <a:solidFill>
                <a:schemeClr val="dk1"/>
              </a:solidFill>
            </a:endParaRPr>
          </a:p>
        </p:txBody>
      </p:sp>
      <p:sp>
        <p:nvSpPr>
          <p:cNvPr id="146" name="Google Shape;146;p23"/>
          <p:cNvSpPr txBox="1">
            <a:spLocks noGrp="1"/>
          </p:cNvSpPr>
          <p:nvPr>
            <p:ph type="sldNum" idx="12"/>
          </p:nvPr>
        </p:nvSpPr>
        <p:spPr>
          <a:xfrm>
            <a:off x="8595309" y="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GB"/>
              <a:t>10</a:t>
            </a:fld>
            <a:endParaRPr/>
          </a:p>
        </p:txBody>
      </p:sp>
      <p:sp>
        <p:nvSpPr>
          <p:cNvPr id="147" name="Google Shape;147;p23"/>
          <p:cNvSpPr txBox="1"/>
          <p:nvPr/>
        </p:nvSpPr>
        <p:spPr>
          <a:xfrm>
            <a:off x="74700" y="4645075"/>
            <a:ext cx="6139500" cy="437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820">
                <a:solidFill>
                  <a:srgbClr val="999999"/>
                </a:solidFill>
              </a:rPr>
              <a:t>USING SPHERE STANDARDS IN URBAN CONTEXTS</a:t>
            </a:r>
            <a:br>
              <a:rPr lang="en-GB" sz="820">
                <a:solidFill>
                  <a:srgbClr val="999999"/>
                </a:solidFill>
              </a:rPr>
            </a:br>
            <a:r>
              <a:rPr lang="en-GB" sz="820" b="1">
                <a:solidFill>
                  <a:srgbClr val="999999"/>
                </a:solidFill>
              </a:rPr>
              <a:t>Module 0. Introduction to the Course</a:t>
            </a:r>
            <a:endParaRPr b="1">
              <a:latin typeface="Montserrat"/>
              <a:ea typeface="Montserrat"/>
              <a:cs typeface="Montserrat"/>
              <a:sym typeface="Montserrat"/>
            </a:endParaRPr>
          </a:p>
        </p:txBody>
      </p:sp>
      <p:pic>
        <p:nvPicPr>
          <p:cNvPr id="148" name="Google Shape;148;p23"/>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rot="165234">
            <a:off x="6208776" y="-295010"/>
            <a:ext cx="3197124" cy="4789850"/>
          </a:xfrm>
          <a:prstGeom prst="rect">
            <a:avLst/>
          </a:prstGeom>
          <a:noFill/>
          <a:ln>
            <a:noFill/>
          </a:ln>
          <a:effectLst>
            <a:outerShdw blurRad="57150" dist="76200" dir="2040000" algn="bl" rotWithShape="0">
              <a:srgbClr val="000000">
                <a:alpha val="50000"/>
              </a:srgbClr>
            </a:outerShdw>
          </a:effectLst>
        </p:spPr>
      </p:pic>
      <p:sp>
        <p:nvSpPr>
          <p:cNvPr id="149" name="Google Shape;149;p23"/>
          <p:cNvSpPr txBox="1">
            <a:spLocks noGrp="1"/>
          </p:cNvSpPr>
          <p:nvPr>
            <p:ph type="title"/>
          </p:nvPr>
        </p:nvSpPr>
        <p:spPr>
          <a:xfrm>
            <a:off x="74700" y="53475"/>
            <a:ext cx="8520600" cy="8112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GB" sz="1555" b="0" i="1">
                <a:solidFill>
                  <a:srgbClr val="741B47"/>
                </a:solidFill>
              </a:rPr>
              <a:t>0.1 Introduction to the Course | B. Intended Audience</a:t>
            </a:r>
            <a:br>
              <a:rPr lang="en-GB" i="1">
                <a:solidFill>
                  <a:srgbClr val="741B47"/>
                </a:solidFill>
              </a:rPr>
            </a:br>
            <a:r>
              <a:rPr lang="en-GB" sz="2650" i="1">
                <a:solidFill>
                  <a:srgbClr val="741B47"/>
                </a:solidFill>
              </a:rPr>
              <a:t>Who Should Take This Course?</a:t>
            </a:r>
            <a:endParaRPr sz="2650" i="1">
              <a:solidFill>
                <a:srgbClr val="741B47"/>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53"/>
        <p:cNvGrpSpPr/>
        <p:nvPr/>
      </p:nvGrpSpPr>
      <p:grpSpPr>
        <a:xfrm>
          <a:off x="0" y="0"/>
          <a:ext cx="0" cy="0"/>
          <a:chOff x="0" y="0"/>
          <a:chExt cx="0" cy="0"/>
        </a:xfrm>
      </p:grpSpPr>
      <p:sp>
        <p:nvSpPr>
          <p:cNvPr id="154" name="Google Shape;154;p24"/>
          <p:cNvSpPr txBox="1">
            <a:spLocks noGrp="1"/>
          </p:cNvSpPr>
          <p:nvPr>
            <p:ph type="body" idx="1"/>
          </p:nvPr>
        </p:nvSpPr>
        <p:spPr>
          <a:xfrm>
            <a:off x="311700" y="923875"/>
            <a:ext cx="8520600" cy="3416400"/>
          </a:xfrm>
          <a:prstGeom prst="rect">
            <a:avLst/>
          </a:prstGeom>
        </p:spPr>
        <p:txBody>
          <a:bodyPr spcFirstLastPara="1" wrap="square" lIns="91425" tIns="91425" rIns="91425" bIns="91425" anchor="t" anchorCtr="0">
            <a:noAutofit/>
          </a:bodyPr>
          <a:lstStyle/>
          <a:p>
            <a:pPr marL="0" lvl="0" indent="0" algn="l" rtl="0">
              <a:lnSpc>
                <a:spcPct val="100000"/>
              </a:lnSpc>
              <a:spcBef>
                <a:spcPts val="600"/>
              </a:spcBef>
              <a:spcAft>
                <a:spcPts val="0"/>
              </a:spcAft>
              <a:buClr>
                <a:schemeClr val="dk1"/>
              </a:buClr>
              <a:buSzPts val="1100"/>
              <a:buFont typeface="Arial"/>
              <a:buNone/>
            </a:pPr>
            <a:r>
              <a:rPr lang="en-GB" sz="1400">
                <a:solidFill>
                  <a:schemeClr val="dk1"/>
                </a:solidFill>
              </a:rPr>
              <a:t>The course is structured in three parts:</a:t>
            </a:r>
            <a:endParaRPr sz="1400">
              <a:solidFill>
                <a:schemeClr val="dk1"/>
              </a:solidFill>
            </a:endParaRPr>
          </a:p>
          <a:p>
            <a:pPr marL="457200" lvl="0" indent="0" algn="l" rtl="0">
              <a:lnSpc>
                <a:spcPct val="100000"/>
              </a:lnSpc>
              <a:spcBef>
                <a:spcPts val="600"/>
              </a:spcBef>
              <a:spcAft>
                <a:spcPts val="0"/>
              </a:spcAft>
              <a:buNone/>
            </a:pPr>
            <a:endParaRPr sz="1400">
              <a:solidFill>
                <a:schemeClr val="dk1"/>
              </a:solidFill>
            </a:endParaRPr>
          </a:p>
        </p:txBody>
      </p:sp>
      <p:sp>
        <p:nvSpPr>
          <p:cNvPr id="155" name="Google Shape;155;p24"/>
          <p:cNvSpPr txBox="1"/>
          <p:nvPr/>
        </p:nvSpPr>
        <p:spPr>
          <a:xfrm>
            <a:off x="351275" y="1247250"/>
            <a:ext cx="3798000" cy="2878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en-GB" b="1">
                <a:solidFill>
                  <a:schemeClr val="dk1"/>
                </a:solidFill>
                <a:latin typeface="Montserrat"/>
                <a:ea typeface="Montserrat"/>
                <a:cs typeface="Montserrat"/>
                <a:sym typeface="Montserrat"/>
              </a:rPr>
              <a:t>Module 1. Humanitarian Response in Urban Contexts</a:t>
            </a:r>
            <a:endParaRPr>
              <a:solidFill>
                <a:schemeClr val="dk1"/>
              </a:solidFill>
              <a:latin typeface="Montserrat"/>
              <a:ea typeface="Montserrat"/>
              <a:cs typeface="Montserrat"/>
              <a:sym typeface="Montserrat"/>
            </a:endParaRPr>
          </a:p>
          <a:p>
            <a:pPr marL="457200" lvl="0" indent="-317500" algn="l" rtl="0">
              <a:lnSpc>
                <a:spcPct val="115000"/>
              </a:lnSpc>
              <a:spcBef>
                <a:spcPts val="0"/>
              </a:spcBef>
              <a:spcAft>
                <a:spcPts val="0"/>
              </a:spcAft>
              <a:buClr>
                <a:schemeClr val="dk1"/>
              </a:buClr>
              <a:buSzPts val="1400"/>
              <a:buFont typeface="Montserrat"/>
              <a:buChar char="➢"/>
            </a:pPr>
            <a:r>
              <a:rPr lang="en-GB">
                <a:solidFill>
                  <a:schemeClr val="dk1"/>
                </a:solidFill>
                <a:latin typeface="Montserrat"/>
                <a:ea typeface="Montserrat"/>
                <a:cs typeface="Montserrat"/>
                <a:sym typeface="Montserrat"/>
              </a:rPr>
              <a:t>an introduction to urban contexts, </a:t>
            </a:r>
            <a:endParaRPr>
              <a:solidFill>
                <a:schemeClr val="dk1"/>
              </a:solidFill>
              <a:latin typeface="Montserrat"/>
              <a:ea typeface="Montserrat"/>
              <a:cs typeface="Montserrat"/>
              <a:sym typeface="Montserrat"/>
            </a:endParaRPr>
          </a:p>
          <a:p>
            <a:pPr marL="457200" lvl="0" indent="-317500" algn="l" rtl="0">
              <a:lnSpc>
                <a:spcPct val="115000"/>
              </a:lnSpc>
              <a:spcBef>
                <a:spcPts val="0"/>
              </a:spcBef>
              <a:spcAft>
                <a:spcPts val="0"/>
              </a:spcAft>
              <a:buClr>
                <a:schemeClr val="dk1"/>
              </a:buClr>
              <a:buSzPts val="1400"/>
              <a:buFont typeface="Montserrat"/>
              <a:buChar char="➢"/>
            </a:pPr>
            <a:r>
              <a:rPr lang="en-GB">
                <a:solidFill>
                  <a:schemeClr val="dk1"/>
                </a:solidFill>
                <a:latin typeface="Montserrat"/>
                <a:ea typeface="Montserrat"/>
                <a:cs typeface="Montserrat"/>
                <a:sym typeface="Montserrat"/>
              </a:rPr>
              <a:t>foundational knowledge about humanitarian action in urban areas, and </a:t>
            </a:r>
            <a:endParaRPr>
              <a:solidFill>
                <a:schemeClr val="dk1"/>
              </a:solidFill>
              <a:latin typeface="Montserrat"/>
              <a:ea typeface="Montserrat"/>
              <a:cs typeface="Montserrat"/>
              <a:sym typeface="Montserrat"/>
            </a:endParaRPr>
          </a:p>
          <a:p>
            <a:pPr marL="457200" lvl="0" indent="-317500" algn="l" rtl="0">
              <a:lnSpc>
                <a:spcPct val="115000"/>
              </a:lnSpc>
              <a:spcBef>
                <a:spcPts val="0"/>
              </a:spcBef>
              <a:spcAft>
                <a:spcPts val="0"/>
              </a:spcAft>
              <a:buClr>
                <a:schemeClr val="dk1"/>
              </a:buClr>
              <a:buSzPts val="1400"/>
              <a:buFont typeface="Montserrat"/>
              <a:buChar char="➢"/>
            </a:pPr>
            <a:r>
              <a:rPr lang="en-GB">
                <a:solidFill>
                  <a:schemeClr val="dk1"/>
                </a:solidFill>
                <a:latin typeface="Montserrat"/>
                <a:ea typeface="Montserrat"/>
                <a:cs typeface="Montserrat"/>
                <a:sym typeface="Montserrat"/>
              </a:rPr>
              <a:t>approaches to humanitarian response in urban areas, including people-centred and systems thinking approaches.</a:t>
            </a:r>
            <a:endParaRPr>
              <a:solidFill>
                <a:schemeClr val="dk1"/>
              </a:solidFill>
              <a:latin typeface="Montserrat"/>
              <a:ea typeface="Montserrat"/>
              <a:cs typeface="Montserrat"/>
              <a:sym typeface="Montserrat"/>
            </a:endParaRPr>
          </a:p>
          <a:p>
            <a:pPr marL="0" lvl="0" indent="0" algn="l" rtl="0">
              <a:spcBef>
                <a:spcPts val="0"/>
              </a:spcBef>
              <a:spcAft>
                <a:spcPts val="0"/>
              </a:spcAft>
              <a:buNone/>
            </a:pPr>
            <a:endParaRPr>
              <a:latin typeface="Montserrat"/>
              <a:ea typeface="Montserrat"/>
              <a:cs typeface="Montserrat"/>
              <a:sym typeface="Montserrat"/>
            </a:endParaRPr>
          </a:p>
        </p:txBody>
      </p:sp>
      <p:sp>
        <p:nvSpPr>
          <p:cNvPr id="156" name="Google Shape;156;p24"/>
          <p:cNvSpPr txBox="1"/>
          <p:nvPr/>
        </p:nvSpPr>
        <p:spPr>
          <a:xfrm>
            <a:off x="4338800" y="1247250"/>
            <a:ext cx="4371000" cy="13914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en-GB" b="1">
                <a:solidFill>
                  <a:schemeClr val="dk1"/>
                </a:solidFill>
                <a:latin typeface="Montserrat"/>
                <a:ea typeface="Montserrat"/>
                <a:cs typeface="Montserrat"/>
                <a:sym typeface="Montserrat"/>
              </a:rPr>
              <a:t>Module 2. Sphere Standards in Urban Contexts</a:t>
            </a:r>
            <a:endParaRPr>
              <a:solidFill>
                <a:schemeClr val="dk1"/>
              </a:solidFill>
              <a:latin typeface="Montserrat"/>
              <a:ea typeface="Montserrat"/>
              <a:cs typeface="Montserrat"/>
              <a:sym typeface="Montserrat"/>
            </a:endParaRPr>
          </a:p>
          <a:p>
            <a:pPr marL="457200" lvl="0" indent="-317500" algn="l" rtl="0">
              <a:lnSpc>
                <a:spcPct val="115000"/>
              </a:lnSpc>
              <a:spcBef>
                <a:spcPts val="0"/>
              </a:spcBef>
              <a:spcAft>
                <a:spcPts val="0"/>
              </a:spcAft>
              <a:buClr>
                <a:schemeClr val="dk1"/>
              </a:buClr>
              <a:buSzPts val="1400"/>
              <a:buFont typeface="Open Sans"/>
              <a:buChar char="➢"/>
            </a:pPr>
            <a:r>
              <a:rPr lang="en-GB">
                <a:solidFill>
                  <a:schemeClr val="dk1"/>
                </a:solidFill>
                <a:latin typeface="Montserrat"/>
                <a:ea typeface="Montserrat"/>
                <a:cs typeface="Montserrat"/>
                <a:sym typeface="Montserrat"/>
              </a:rPr>
              <a:t>approaches, considerations, and methods for applying Sphere Standards to humanitarian action in urban areas.</a:t>
            </a:r>
            <a:endParaRPr>
              <a:latin typeface="Montserrat"/>
              <a:ea typeface="Montserrat"/>
              <a:cs typeface="Montserrat"/>
              <a:sym typeface="Montserrat"/>
            </a:endParaRPr>
          </a:p>
        </p:txBody>
      </p:sp>
      <p:sp>
        <p:nvSpPr>
          <p:cNvPr id="157" name="Google Shape;157;p24"/>
          <p:cNvSpPr txBox="1"/>
          <p:nvPr/>
        </p:nvSpPr>
        <p:spPr>
          <a:xfrm>
            <a:off x="4301075" y="2829450"/>
            <a:ext cx="4408800" cy="1046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a:solidFill>
                  <a:schemeClr val="dk1"/>
                </a:solidFill>
                <a:latin typeface="Montserrat"/>
                <a:ea typeface="Montserrat"/>
                <a:cs typeface="Montserrat"/>
                <a:sym typeface="Montserrat"/>
              </a:rPr>
              <a:t>Module 3. The Capstone Simulation Exercise </a:t>
            </a:r>
            <a:endParaRPr b="1">
              <a:solidFill>
                <a:schemeClr val="dk1"/>
              </a:solidFill>
              <a:latin typeface="Montserrat"/>
              <a:ea typeface="Montserrat"/>
              <a:cs typeface="Montserrat"/>
              <a:sym typeface="Montserrat"/>
            </a:endParaRPr>
          </a:p>
          <a:p>
            <a:pPr marL="457200" lvl="0" indent="-317500" algn="l" rtl="0">
              <a:spcBef>
                <a:spcPts val="0"/>
              </a:spcBef>
              <a:spcAft>
                <a:spcPts val="0"/>
              </a:spcAft>
              <a:buClr>
                <a:schemeClr val="dk1"/>
              </a:buClr>
              <a:buSzPts val="1400"/>
              <a:buFont typeface="Montserrat"/>
              <a:buChar char="➢"/>
            </a:pPr>
            <a:r>
              <a:rPr lang="en-GB">
                <a:solidFill>
                  <a:schemeClr val="dk1"/>
                </a:solidFill>
                <a:latin typeface="Montserrat"/>
                <a:ea typeface="Montserrat"/>
                <a:cs typeface="Montserrat"/>
                <a:sym typeface="Montserrat"/>
              </a:rPr>
              <a:t>a half-day exercise in which participants will have the opportunity to apply the course material. </a:t>
            </a:r>
            <a:endParaRPr>
              <a:latin typeface="Montserrat"/>
              <a:ea typeface="Montserrat"/>
              <a:cs typeface="Montserrat"/>
              <a:sym typeface="Montserrat"/>
            </a:endParaRPr>
          </a:p>
        </p:txBody>
      </p:sp>
      <p:sp>
        <p:nvSpPr>
          <p:cNvPr id="158" name="Google Shape;158;p24"/>
          <p:cNvSpPr txBox="1">
            <a:spLocks noGrp="1"/>
          </p:cNvSpPr>
          <p:nvPr>
            <p:ph type="sldNum" idx="12"/>
          </p:nvPr>
        </p:nvSpPr>
        <p:spPr>
          <a:xfrm>
            <a:off x="8595309" y="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GB"/>
              <a:t>11</a:t>
            </a:fld>
            <a:endParaRPr/>
          </a:p>
        </p:txBody>
      </p:sp>
      <p:sp>
        <p:nvSpPr>
          <p:cNvPr id="159" name="Google Shape;159;p24"/>
          <p:cNvSpPr txBox="1"/>
          <p:nvPr/>
        </p:nvSpPr>
        <p:spPr>
          <a:xfrm>
            <a:off x="74700" y="4645075"/>
            <a:ext cx="6139500" cy="437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820">
                <a:solidFill>
                  <a:srgbClr val="999999"/>
                </a:solidFill>
              </a:rPr>
              <a:t>USING SPHERE STANDARDS IN URBAN CONTEXTS</a:t>
            </a:r>
            <a:br>
              <a:rPr lang="en-GB" sz="820">
                <a:solidFill>
                  <a:srgbClr val="999999"/>
                </a:solidFill>
              </a:rPr>
            </a:br>
            <a:r>
              <a:rPr lang="en-GB" sz="820" b="1">
                <a:solidFill>
                  <a:srgbClr val="999999"/>
                </a:solidFill>
              </a:rPr>
              <a:t>Module 0. Introduction to the Course</a:t>
            </a:r>
            <a:endParaRPr b="1">
              <a:latin typeface="Montserrat"/>
              <a:ea typeface="Montserrat"/>
              <a:cs typeface="Montserrat"/>
              <a:sym typeface="Montserrat"/>
            </a:endParaRPr>
          </a:p>
        </p:txBody>
      </p:sp>
      <p:sp>
        <p:nvSpPr>
          <p:cNvPr id="160" name="Google Shape;160;p24"/>
          <p:cNvSpPr txBox="1">
            <a:spLocks noGrp="1"/>
          </p:cNvSpPr>
          <p:nvPr>
            <p:ph type="title"/>
          </p:nvPr>
        </p:nvSpPr>
        <p:spPr>
          <a:xfrm>
            <a:off x="74700" y="5347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GB" sz="1555" b="0" i="1">
                <a:solidFill>
                  <a:srgbClr val="741B47"/>
                </a:solidFill>
              </a:rPr>
              <a:t>0.1 Introduction to the Course | C. Training Structure Overview</a:t>
            </a:r>
            <a:br>
              <a:rPr lang="en-GB" i="1">
                <a:solidFill>
                  <a:srgbClr val="741B47"/>
                </a:solidFill>
              </a:rPr>
            </a:br>
            <a:r>
              <a:rPr lang="en-GB" sz="2650" i="1">
                <a:solidFill>
                  <a:srgbClr val="741B47"/>
                </a:solidFill>
              </a:rPr>
              <a:t>Training Structure</a:t>
            </a:r>
            <a:endParaRPr sz="2650" i="1">
              <a:solidFill>
                <a:srgbClr val="741B47"/>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64"/>
        <p:cNvGrpSpPr/>
        <p:nvPr/>
      </p:nvGrpSpPr>
      <p:grpSpPr>
        <a:xfrm>
          <a:off x="0" y="0"/>
          <a:ext cx="0" cy="0"/>
          <a:chOff x="0" y="0"/>
          <a:chExt cx="0" cy="0"/>
        </a:xfrm>
      </p:grpSpPr>
      <p:sp>
        <p:nvSpPr>
          <p:cNvPr id="165" name="Google Shape;165;p25"/>
          <p:cNvSpPr txBox="1">
            <a:spLocks noGrp="1"/>
          </p:cNvSpPr>
          <p:nvPr>
            <p:ph type="body" idx="1"/>
          </p:nvPr>
        </p:nvSpPr>
        <p:spPr>
          <a:xfrm>
            <a:off x="311700" y="923875"/>
            <a:ext cx="8520600" cy="3416400"/>
          </a:xfrm>
          <a:prstGeom prst="rect">
            <a:avLst/>
          </a:prstGeom>
        </p:spPr>
        <p:txBody>
          <a:bodyPr spcFirstLastPara="1" wrap="square" lIns="91425" tIns="91425" rIns="91425" bIns="91425" anchor="t" anchorCtr="0">
            <a:noAutofit/>
          </a:bodyPr>
          <a:lstStyle/>
          <a:p>
            <a:pPr marL="0" lvl="0" indent="0" algn="l" rtl="0">
              <a:lnSpc>
                <a:spcPct val="100000"/>
              </a:lnSpc>
              <a:spcBef>
                <a:spcPts val="600"/>
              </a:spcBef>
              <a:spcAft>
                <a:spcPts val="0"/>
              </a:spcAft>
              <a:buClr>
                <a:schemeClr val="dk1"/>
              </a:buClr>
              <a:buSzPts val="1100"/>
              <a:buFont typeface="Arial"/>
              <a:buNone/>
            </a:pPr>
            <a:r>
              <a:rPr lang="en-GB" sz="1400">
                <a:solidFill>
                  <a:schemeClr val="dk1"/>
                </a:solidFill>
              </a:rPr>
              <a:t>Most activities are conducted in </a:t>
            </a:r>
            <a:r>
              <a:rPr lang="en-GB" sz="1400" b="1">
                <a:solidFill>
                  <a:schemeClr val="dk1"/>
                </a:solidFill>
              </a:rPr>
              <a:t>breakout rooms</a:t>
            </a:r>
            <a:r>
              <a:rPr lang="en-GB" sz="1400">
                <a:solidFill>
                  <a:schemeClr val="dk1"/>
                </a:solidFill>
              </a:rPr>
              <a:t> → the activity collaboration environment is housed within a Google Slide deck </a:t>
            </a:r>
            <a:endParaRPr sz="1400">
              <a:solidFill>
                <a:schemeClr val="dk1"/>
              </a:solidFill>
            </a:endParaRPr>
          </a:p>
          <a:p>
            <a:pPr marL="457200" lvl="0" indent="0" algn="l" rtl="0">
              <a:lnSpc>
                <a:spcPct val="100000"/>
              </a:lnSpc>
              <a:spcBef>
                <a:spcPts val="600"/>
              </a:spcBef>
              <a:spcAft>
                <a:spcPts val="0"/>
              </a:spcAft>
              <a:buNone/>
            </a:pPr>
            <a:endParaRPr sz="1400">
              <a:solidFill>
                <a:schemeClr val="dk1"/>
              </a:solidFill>
            </a:endParaRPr>
          </a:p>
        </p:txBody>
      </p:sp>
      <p:sp>
        <p:nvSpPr>
          <p:cNvPr id="166" name="Google Shape;166;p25"/>
          <p:cNvSpPr txBox="1">
            <a:spLocks noGrp="1"/>
          </p:cNvSpPr>
          <p:nvPr>
            <p:ph type="sldNum" idx="12"/>
          </p:nvPr>
        </p:nvSpPr>
        <p:spPr>
          <a:xfrm>
            <a:off x="8595309" y="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GB"/>
              <a:t>12</a:t>
            </a:fld>
            <a:endParaRPr/>
          </a:p>
        </p:txBody>
      </p:sp>
      <p:sp>
        <p:nvSpPr>
          <p:cNvPr id="167" name="Google Shape;167;p25"/>
          <p:cNvSpPr txBox="1"/>
          <p:nvPr/>
        </p:nvSpPr>
        <p:spPr>
          <a:xfrm>
            <a:off x="74700" y="4645075"/>
            <a:ext cx="6139500" cy="437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820">
                <a:solidFill>
                  <a:srgbClr val="999999"/>
                </a:solidFill>
              </a:rPr>
              <a:t>USING SPHERE STANDARDS IN URBAN CONTEXTS</a:t>
            </a:r>
            <a:br>
              <a:rPr lang="en-GB" sz="820">
                <a:solidFill>
                  <a:srgbClr val="999999"/>
                </a:solidFill>
              </a:rPr>
            </a:br>
            <a:r>
              <a:rPr lang="en-GB" sz="820" b="1">
                <a:solidFill>
                  <a:srgbClr val="999999"/>
                </a:solidFill>
              </a:rPr>
              <a:t>Module 0. Introduction to the Course</a:t>
            </a:r>
            <a:endParaRPr b="1">
              <a:latin typeface="Montserrat"/>
              <a:ea typeface="Montserrat"/>
              <a:cs typeface="Montserrat"/>
              <a:sym typeface="Montserrat"/>
            </a:endParaRPr>
          </a:p>
        </p:txBody>
      </p:sp>
      <p:sp>
        <p:nvSpPr>
          <p:cNvPr id="168" name="Google Shape;168;p25"/>
          <p:cNvSpPr txBox="1">
            <a:spLocks noGrp="1"/>
          </p:cNvSpPr>
          <p:nvPr>
            <p:ph type="title"/>
          </p:nvPr>
        </p:nvSpPr>
        <p:spPr>
          <a:xfrm>
            <a:off x="74700" y="5347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GB" sz="1555" b="0" i="1">
                <a:solidFill>
                  <a:srgbClr val="741B47"/>
                </a:solidFill>
              </a:rPr>
              <a:t>0.1 Introduction to the Course | D. Activity Overview</a:t>
            </a:r>
            <a:br>
              <a:rPr lang="en-GB" i="1">
                <a:solidFill>
                  <a:srgbClr val="741B47"/>
                </a:solidFill>
              </a:rPr>
            </a:br>
            <a:r>
              <a:rPr lang="en-GB" sz="2650" i="1">
                <a:solidFill>
                  <a:srgbClr val="741B47"/>
                </a:solidFill>
              </a:rPr>
              <a:t>Activity Environment</a:t>
            </a:r>
            <a:endParaRPr sz="2650" i="1">
              <a:solidFill>
                <a:srgbClr val="741B47"/>
              </a:solidFill>
            </a:endParaRPr>
          </a:p>
        </p:txBody>
      </p:sp>
      <p:pic>
        <p:nvPicPr>
          <p:cNvPr id="169" name="Google Shape;169;p25"/>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rot="-352354">
            <a:off x="-353449" y="1596550"/>
            <a:ext cx="4800726" cy="2684000"/>
          </a:xfrm>
          <a:prstGeom prst="rect">
            <a:avLst/>
          </a:prstGeom>
          <a:noFill/>
          <a:ln>
            <a:noFill/>
          </a:ln>
          <a:effectLst>
            <a:outerShdw blurRad="57150" dist="19050" dir="5400000" algn="bl" rotWithShape="0">
              <a:srgbClr val="000000">
                <a:alpha val="50000"/>
              </a:srgbClr>
            </a:outerShdw>
          </a:effectLst>
        </p:spPr>
      </p:pic>
      <p:pic>
        <p:nvPicPr>
          <p:cNvPr id="170" name="Google Shape;170;p25"/>
          <p:cNvPicPr preferRelativeResize="0"/>
          <p:nvPr/>
        </p:nvPicPr>
        <p:blipFill>
          <a:blip r:embed="rId4">
            <a:alphaModFix/>
          </a:blip>
          <a:stretch>
            <a:fillRect/>
          </a:stretch>
        </p:blipFill>
        <p:spPr>
          <a:xfrm>
            <a:off x="3948701" y="1656628"/>
            <a:ext cx="5195300" cy="2907124"/>
          </a:xfrm>
          <a:prstGeom prst="rect">
            <a:avLst/>
          </a:prstGeom>
          <a:noFill/>
          <a:ln>
            <a:noFill/>
          </a:ln>
          <a:effectLst>
            <a:outerShdw blurRad="57150" dist="19050" dir="5400000" algn="bl" rotWithShape="0">
              <a:srgbClr val="000000">
                <a:alpha val="50000"/>
              </a:srgbClr>
            </a:outerShdw>
          </a:effec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74"/>
        <p:cNvGrpSpPr/>
        <p:nvPr/>
      </p:nvGrpSpPr>
      <p:grpSpPr>
        <a:xfrm>
          <a:off x="0" y="0"/>
          <a:ext cx="0" cy="0"/>
          <a:chOff x="0" y="0"/>
          <a:chExt cx="0" cy="0"/>
        </a:xfrm>
      </p:grpSpPr>
      <p:sp>
        <p:nvSpPr>
          <p:cNvPr id="175" name="Google Shape;175;p26"/>
          <p:cNvSpPr txBox="1"/>
          <p:nvPr/>
        </p:nvSpPr>
        <p:spPr>
          <a:xfrm>
            <a:off x="2292675" y="4750025"/>
            <a:ext cx="3348600" cy="13914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endParaRPr>
              <a:solidFill>
                <a:schemeClr val="dk1"/>
              </a:solidFill>
              <a:latin typeface="Montserrat"/>
              <a:ea typeface="Montserrat"/>
              <a:cs typeface="Montserrat"/>
              <a:sym typeface="Montserrat"/>
            </a:endParaRPr>
          </a:p>
          <a:p>
            <a:pPr marL="0" lvl="0" indent="0" algn="l" rtl="0">
              <a:lnSpc>
                <a:spcPct val="115000"/>
              </a:lnSpc>
              <a:spcBef>
                <a:spcPts val="0"/>
              </a:spcBef>
              <a:spcAft>
                <a:spcPts val="0"/>
              </a:spcAft>
              <a:buNone/>
            </a:pPr>
            <a:endParaRPr>
              <a:solidFill>
                <a:schemeClr val="dk1"/>
              </a:solidFill>
              <a:latin typeface="Montserrat"/>
              <a:ea typeface="Montserrat"/>
              <a:cs typeface="Montserrat"/>
              <a:sym typeface="Montserrat"/>
            </a:endParaRPr>
          </a:p>
          <a:p>
            <a:pPr marL="0" lvl="0" indent="0" algn="l" rtl="0">
              <a:lnSpc>
                <a:spcPct val="115000"/>
              </a:lnSpc>
              <a:spcBef>
                <a:spcPts val="0"/>
              </a:spcBef>
              <a:spcAft>
                <a:spcPts val="0"/>
              </a:spcAft>
              <a:buNone/>
            </a:pPr>
            <a:endParaRPr b="1">
              <a:solidFill>
                <a:schemeClr val="dk1"/>
              </a:solidFill>
              <a:latin typeface="Montserrat"/>
              <a:ea typeface="Montserrat"/>
              <a:cs typeface="Montserrat"/>
              <a:sym typeface="Montserrat"/>
            </a:endParaRPr>
          </a:p>
          <a:p>
            <a:pPr marL="0" lvl="0" indent="0" algn="l" rtl="0">
              <a:lnSpc>
                <a:spcPct val="115000"/>
              </a:lnSpc>
              <a:spcBef>
                <a:spcPts val="0"/>
              </a:spcBef>
              <a:spcAft>
                <a:spcPts val="0"/>
              </a:spcAft>
              <a:buNone/>
            </a:pPr>
            <a:endParaRPr b="1">
              <a:solidFill>
                <a:schemeClr val="dk1"/>
              </a:solidFill>
              <a:latin typeface="Montserrat"/>
              <a:ea typeface="Montserrat"/>
              <a:cs typeface="Montserrat"/>
              <a:sym typeface="Montserrat"/>
            </a:endParaRPr>
          </a:p>
          <a:p>
            <a:pPr marL="0" lvl="0" indent="0" algn="l" rtl="0">
              <a:spcBef>
                <a:spcPts val="0"/>
              </a:spcBef>
              <a:spcAft>
                <a:spcPts val="0"/>
              </a:spcAft>
              <a:buNone/>
            </a:pPr>
            <a:endParaRPr b="1">
              <a:solidFill>
                <a:schemeClr val="dk1"/>
              </a:solidFill>
              <a:latin typeface="Montserrat"/>
              <a:ea typeface="Montserrat"/>
              <a:cs typeface="Montserrat"/>
              <a:sym typeface="Montserrat"/>
            </a:endParaRPr>
          </a:p>
        </p:txBody>
      </p:sp>
      <p:sp>
        <p:nvSpPr>
          <p:cNvPr id="176" name="Google Shape;176;p26"/>
          <p:cNvSpPr txBox="1">
            <a:spLocks noGrp="1"/>
          </p:cNvSpPr>
          <p:nvPr>
            <p:ph type="sldNum" idx="12"/>
          </p:nvPr>
        </p:nvSpPr>
        <p:spPr>
          <a:xfrm>
            <a:off x="8595309" y="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GB"/>
              <a:t>13</a:t>
            </a:fld>
            <a:endParaRPr/>
          </a:p>
        </p:txBody>
      </p:sp>
      <p:sp>
        <p:nvSpPr>
          <p:cNvPr id="177" name="Google Shape;177;p26"/>
          <p:cNvSpPr txBox="1"/>
          <p:nvPr/>
        </p:nvSpPr>
        <p:spPr>
          <a:xfrm>
            <a:off x="74700" y="4645075"/>
            <a:ext cx="6139500" cy="437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820">
                <a:solidFill>
                  <a:srgbClr val="999999"/>
                </a:solidFill>
              </a:rPr>
              <a:t>USING SPHERE STANDARDS IN URBAN CONTEXTS</a:t>
            </a:r>
            <a:br>
              <a:rPr lang="en-GB" sz="820">
                <a:solidFill>
                  <a:srgbClr val="999999"/>
                </a:solidFill>
              </a:rPr>
            </a:br>
            <a:r>
              <a:rPr lang="en-GB" sz="820" b="1">
                <a:solidFill>
                  <a:srgbClr val="999999"/>
                </a:solidFill>
              </a:rPr>
              <a:t>Module 0. Introduction to the Course</a:t>
            </a:r>
            <a:endParaRPr b="1">
              <a:latin typeface="Montserrat"/>
              <a:ea typeface="Montserrat"/>
              <a:cs typeface="Montserrat"/>
              <a:sym typeface="Montserrat"/>
            </a:endParaRPr>
          </a:p>
        </p:txBody>
      </p:sp>
      <p:graphicFrame>
        <p:nvGraphicFramePr>
          <p:cNvPr id="178" name="Google Shape;178;p26"/>
          <p:cNvGraphicFramePr/>
          <p:nvPr/>
        </p:nvGraphicFramePr>
        <p:xfrm>
          <a:off x="559525" y="1202925"/>
          <a:ext cx="7239000" cy="960030"/>
        </p:xfrm>
        <a:graphic>
          <a:graphicData uri="http://schemas.openxmlformats.org/drawingml/2006/table">
            <a:tbl>
              <a:tblPr>
                <a:noFill/>
                <a:tableStyleId>{512C75E1-5686-4D6C-BBAC-0B7026ADB0DB}</a:tableStyleId>
              </a:tblPr>
              <a:tblGrid>
                <a:gridCol w="1575250">
                  <a:extLst>
                    <a:ext uri="{9D8B030D-6E8A-4147-A177-3AD203B41FA5}">
                      <a16:colId xmlns:a16="http://schemas.microsoft.com/office/drawing/2014/main" val="20000"/>
                    </a:ext>
                  </a:extLst>
                </a:gridCol>
                <a:gridCol w="5663750">
                  <a:extLst>
                    <a:ext uri="{9D8B030D-6E8A-4147-A177-3AD203B41FA5}">
                      <a16:colId xmlns:a16="http://schemas.microsoft.com/office/drawing/2014/main" val="20001"/>
                    </a:ext>
                  </a:extLst>
                </a:gridCol>
              </a:tblGrid>
              <a:tr h="253775">
                <a:tc>
                  <a:txBody>
                    <a:bodyPr/>
                    <a:lstStyle/>
                    <a:p>
                      <a:pPr marL="0" lvl="0" indent="0" algn="l" rtl="0">
                        <a:spcBef>
                          <a:spcPts val="0"/>
                        </a:spcBef>
                        <a:spcAft>
                          <a:spcPts val="0"/>
                        </a:spcAft>
                        <a:buNone/>
                      </a:pPr>
                      <a:r>
                        <a:rPr lang="en-GB" sz="900">
                          <a:latin typeface="Montserrat"/>
                          <a:ea typeface="Montserrat"/>
                          <a:cs typeface="Montserrat"/>
                          <a:sym typeface="Montserrat"/>
                        </a:rPr>
                        <a:t>&lt;Enter Start time&gt;</a:t>
                      </a:r>
                      <a:endParaRPr sz="900">
                        <a:latin typeface="Montserrat"/>
                        <a:ea typeface="Montserrat"/>
                        <a:cs typeface="Montserrat"/>
                        <a:sym typeface="Montserrat"/>
                      </a:endParaRPr>
                    </a:p>
                  </a:txBody>
                  <a:tcPr marL="91425" marR="91425" marT="91425" marB="91425" anchor="ctr"/>
                </a:tc>
                <a:tc rowSpan="3">
                  <a:txBody>
                    <a:bodyPr/>
                    <a:lstStyle/>
                    <a:p>
                      <a:pPr marL="0" lvl="0" indent="0" algn="l" rtl="0">
                        <a:lnSpc>
                          <a:spcPct val="115000"/>
                        </a:lnSpc>
                        <a:spcBef>
                          <a:spcPts val="0"/>
                        </a:spcBef>
                        <a:spcAft>
                          <a:spcPts val="0"/>
                        </a:spcAft>
                        <a:buClr>
                          <a:schemeClr val="dk1"/>
                        </a:buClr>
                        <a:buSzPts val="1100"/>
                        <a:buFont typeface="Arial"/>
                        <a:buNone/>
                      </a:pPr>
                      <a:r>
                        <a:rPr lang="en-GB" b="1">
                          <a:solidFill>
                            <a:schemeClr val="lt1"/>
                          </a:solidFill>
                          <a:latin typeface="Montserrat"/>
                          <a:ea typeface="Montserrat"/>
                          <a:cs typeface="Montserrat"/>
                          <a:sym typeface="Montserrat"/>
                        </a:rPr>
                        <a:t>Module 1. Humanitarian Response in Urban Contexts</a:t>
                      </a:r>
                      <a:r>
                        <a:rPr lang="en-GB">
                          <a:solidFill>
                            <a:schemeClr val="lt1"/>
                          </a:solidFill>
                          <a:latin typeface="Montserrat"/>
                          <a:ea typeface="Montserrat"/>
                          <a:cs typeface="Montserrat"/>
                          <a:sym typeface="Montserrat"/>
                        </a:rPr>
                        <a:t> </a:t>
                      </a:r>
                      <a:endParaRPr>
                        <a:solidFill>
                          <a:schemeClr val="lt1"/>
                        </a:solidFill>
                      </a:endParaRPr>
                    </a:p>
                  </a:txBody>
                  <a:tcPr marL="91425" marR="91425" marT="91425" marB="91425" anchor="ctr">
                    <a:solidFill>
                      <a:srgbClr val="00A0A3"/>
                    </a:solidFill>
                  </a:tcPr>
                </a:tc>
                <a:extLst>
                  <a:ext uri="{0D108BD9-81ED-4DB2-BD59-A6C34878D82A}">
                    <a16:rowId xmlns:a16="http://schemas.microsoft.com/office/drawing/2014/main" val="10000"/>
                  </a:ext>
                </a:extLst>
              </a:tr>
              <a:tr h="0">
                <a:tc>
                  <a:txBody>
                    <a:bodyPr/>
                    <a:lstStyle/>
                    <a:p>
                      <a:pPr marL="0" lvl="0" indent="0" algn="l" rtl="0">
                        <a:spcBef>
                          <a:spcPts val="0"/>
                        </a:spcBef>
                        <a:spcAft>
                          <a:spcPts val="0"/>
                        </a:spcAft>
                        <a:buNone/>
                      </a:pPr>
                      <a:r>
                        <a:rPr lang="en-GB" sz="900">
                          <a:latin typeface="Montserrat"/>
                          <a:ea typeface="Montserrat"/>
                          <a:cs typeface="Montserrat"/>
                          <a:sym typeface="Montserrat"/>
                        </a:rPr>
                        <a:t>&lt;Enter Break Time&gt;</a:t>
                      </a:r>
                      <a:endParaRPr sz="900">
                        <a:latin typeface="Montserrat"/>
                        <a:ea typeface="Montserrat"/>
                        <a:cs typeface="Montserrat"/>
                        <a:sym typeface="Montserrat"/>
                      </a:endParaRPr>
                    </a:p>
                  </a:txBody>
                  <a:tcPr marL="91425" marR="91425" marT="91425" marB="91425" anchor="ctr"/>
                </a:tc>
                <a:tc vMerge="1">
                  <a:txBody>
                    <a:bodyPr/>
                    <a:lstStyle/>
                    <a:p>
                      <a:endParaRPr lang="de-DE"/>
                    </a:p>
                  </a:txBody>
                  <a:tcPr/>
                </a:tc>
                <a:extLst>
                  <a:ext uri="{0D108BD9-81ED-4DB2-BD59-A6C34878D82A}">
                    <a16:rowId xmlns:a16="http://schemas.microsoft.com/office/drawing/2014/main" val="10001"/>
                  </a:ext>
                </a:extLst>
              </a:tr>
              <a:tr h="0">
                <a:tc>
                  <a:txBody>
                    <a:bodyPr/>
                    <a:lstStyle/>
                    <a:p>
                      <a:pPr marL="0" lvl="0" indent="0" algn="l" rtl="0">
                        <a:spcBef>
                          <a:spcPts val="0"/>
                        </a:spcBef>
                        <a:spcAft>
                          <a:spcPts val="0"/>
                        </a:spcAft>
                        <a:buNone/>
                      </a:pPr>
                      <a:r>
                        <a:rPr lang="en-GB" sz="900">
                          <a:latin typeface="Montserrat"/>
                          <a:ea typeface="Montserrat"/>
                          <a:cs typeface="Montserrat"/>
                          <a:sym typeface="Montserrat"/>
                        </a:rPr>
                        <a:t>&lt;Enter End Time&gt;</a:t>
                      </a:r>
                      <a:endParaRPr sz="900">
                        <a:latin typeface="Montserrat"/>
                        <a:ea typeface="Montserrat"/>
                        <a:cs typeface="Montserrat"/>
                        <a:sym typeface="Montserrat"/>
                      </a:endParaRPr>
                    </a:p>
                  </a:txBody>
                  <a:tcPr marL="91425" marR="91425" marT="91425" marB="91425" anchor="ctr"/>
                </a:tc>
                <a:tc vMerge="1">
                  <a:txBody>
                    <a:bodyPr/>
                    <a:lstStyle/>
                    <a:p>
                      <a:endParaRPr lang="de-DE"/>
                    </a:p>
                  </a:txBody>
                  <a:tcPr/>
                </a:tc>
                <a:extLst>
                  <a:ext uri="{0D108BD9-81ED-4DB2-BD59-A6C34878D82A}">
                    <a16:rowId xmlns:a16="http://schemas.microsoft.com/office/drawing/2014/main" val="10002"/>
                  </a:ext>
                </a:extLst>
              </a:tr>
            </a:tbl>
          </a:graphicData>
        </a:graphic>
      </p:graphicFrame>
      <p:graphicFrame>
        <p:nvGraphicFramePr>
          <p:cNvPr id="179" name="Google Shape;179;p26"/>
          <p:cNvGraphicFramePr/>
          <p:nvPr/>
        </p:nvGraphicFramePr>
        <p:xfrm>
          <a:off x="559525" y="2259775"/>
          <a:ext cx="7239000" cy="960030"/>
        </p:xfrm>
        <a:graphic>
          <a:graphicData uri="http://schemas.openxmlformats.org/drawingml/2006/table">
            <a:tbl>
              <a:tblPr>
                <a:noFill/>
                <a:tableStyleId>{512C75E1-5686-4D6C-BBAC-0B7026ADB0DB}</a:tableStyleId>
              </a:tblPr>
              <a:tblGrid>
                <a:gridCol w="1575250">
                  <a:extLst>
                    <a:ext uri="{9D8B030D-6E8A-4147-A177-3AD203B41FA5}">
                      <a16:colId xmlns:a16="http://schemas.microsoft.com/office/drawing/2014/main" val="20000"/>
                    </a:ext>
                  </a:extLst>
                </a:gridCol>
                <a:gridCol w="5663750">
                  <a:extLst>
                    <a:ext uri="{9D8B030D-6E8A-4147-A177-3AD203B41FA5}">
                      <a16:colId xmlns:a16="http://schemas.microsoft.com/office/drawing/2014/main" val="20001"/>
                    </a:ext>
                  </a:extLst>
                </a:gridCol>
              </a:tblGrid>
              <a:tr h="253775">
                <a:tc>
                  <a:txBody>
                    <a:bodyPr/>
                    <a:lstStyle/>
                    <a:p>
                      <a:pPr marL="0" lvl="0" indent="0" algn="l" rtl="0">
                        <a:spcBef>
                          <a:spcPts val="0"/>
                        </a:spcBef>
                        <a:spcAft>
                          <a:spcPts val="0"/>
                        </a:spcAft>
                        <a:buNone/>
                      </a:pPr>
                      <a:r>
                        <a:rPr lang="en-GB" sz="900">
                          <a:latin typeface="Montserrat"/>
                          <a:ea typeface="Montserrat"/>
                          <a:cs typeface="Montserrat"/>
                          <a:sym typeface="Montserrat"/>
                        </a:rPr>
                        <a:t>&lt;Enter Start time&gt;</a:t>
                      </a:r>
                      <a:endParaRPr sz="900">
                        <a:latin typeface="Montserrat"/>
                        <a:ea typeface="Montserrat"/>
                        <a:cs typeface="Montserrat"/>
                        <a:sym typeface="Montserrat"/>
                      </a:endParaRPr>
                    </a:p>
                  </a:txBody>
                  <a:tcPr marL="91425" marR="91425" marT="91425" marB="91425" anchor="ctr">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tc rowSpan="3">
                  <a:txBody>
                    <a:bodyPr/>
                    <a:lstStyle/>
                    <a:p>
                      <a:pPr marL="0" lvl="0" indent="0" algn="l" rtl="0">
                        <a:lnSpc>
                          <a:spcPct val="115000"/>
                        </a:lnSpc>
                        <a:spcBef>
                          <a:spcPts val="0"/>
                        </a:spcBef>
                        <a:spcAft>
                          <a:spcPts val="0"/>
                        </a:spcAft>
                        <a:buNone/>
                      </a:pPr>
                      <a:r>
                        <a:rPr lang="en-GB" b="1">
                          <a:solidFill>
                            <a:schemeClr val="lt1"/>
                          </a:solidFill>
                          <a:latin typeface="Montserrat"/>
                          <a:ea typeface="Montserrat"/>
                          <a:cs typeface="Montserrat"/>
                          <a:sym typeface="Montserrat"/>
                        </a:rPr>
                        <a:t>Module 2. Sphere Standards in Urban Contexts</a:t>
                      </a:r>
                      <a:endParaRPr>
                        <a:solidFill>
                          <a:schemeClr val="lt1"/>
                        </a:solidFill>
                      </a:endParaRPr>
                    </a:p>
                  </a:txBody>
                  <a:tcPr marL="91425" marR="91425" marT="91425" marB="91425" anchor="ctr">
                    <a:lnL w="9525" cap="flat" cmpd="sng">
                      <a:solidFill>
                        <a:srgbClr val="9E9E9E"/>
                      </a:solidFill>
                      <a:prstDash val="solid"/>
                      <a:round/>
                      <a:headEnd type="none" w="sm" len="sm"/>
                      <a:tailEnd type="none" w="sm" len="sm"/>
                    </a:lnL>
                    <a:solidFill>
                      <a:srgbClr val="0B5394"/>
                    </a:solidFill>
                  </a:tcPr>
                </a:tc>
                <a:extLst>
                  <a:ext uri="{0D108BD9-81ED-4DB2-BD59-A6C34878D82A}">
                    <a16:rowId xmlns:a16="http://schemas.microsoft.com/office/drawing/2014/main" val="10000"/>
                  </a:ext>
                </a:extLst>
              </a:tr>
              <a:tr h="0">
                <a:tc>
                  <a:txBody>
                    <a:bodyPr/>
                    <a:lstStyle/>
                    <a:p>
                      <a:pPr marL="0" lvl="0" indent="0" algn="l" rtl="0">
                        <a:spcBef>
                          <a:spcPts val="0"/>
                        </a:spcBef>
                        <a:spcAft>
                          <a:spcPts val="0"/>
                        </a:spcAft>
                        <a:buNone/>
                      </a:pPr>
                      <a:r>
                        <a:rPr lang="en-GB" sz="900">
                          <a:latin typeface="Montserrat"/>
                          <a:ea typeface="Montserrat"/>
                          <a:cs typeface="Montserrat"/>
                          <a:sym typeface="Montserrat"/>
                        </a:rPr>
                        <a:t>&lt;Enter Break Time&gt;</a:t>
                      </a:r>
                      <a:endParaRPr sz="900">
                        <a:latin typeface="Montserrat"/>
                        <a:ea typeface="Montserrat"/>
                        <a:cs typeface="Montserrat"/>
                        <a:sym typeface="Montserrat"/>
                      </a:endParaRPr>
                    </a:p>
                  </a:txBody>
                  <a:tcPr marL="91425" marR="91425" marT="91425" marB="91425" anchor="ctr">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tc vMerge="1">
                  <a:txBody>
                    <a:bodyPr/>
                    <a:lstStyle/>
                    <a:p>
                      <a:endParaRPr lang="de-DE"/>
                    </a:p>
                  </a:txBody>
                  <a:tcPr/>
                </a:tc>
                <a:extLst>
                  <a:ext uri="{0D108BD9-81ED-4DB2-BD59-A6C34878D82A}">
                    <a16:rowId xmlns:a16="http://schemas.microsoft.com/office/drawing/2014/main" val="10001"/>
                  </a:ext>
                </a:extLst>
              </a:tr>
              <a:tr h="0">
                <a:tc>
                  <a:txBody>
                    <a:bodyPr/>
                    <a:lstStyle/>
                    <a:p>
                      <a:pPr marL="0" lvl="0" indent="0" algn="l" rtl="0">
                        <a:spcBef>
                          <a:spcPts val="0"/>
                        </a:spcBef>
                        <a:spcAft>
                          <a:spcPts val="0"/>
                        </a:spcAft>
                        <a:buNone/>
                      </a:pPr>
                      <a:r>
                        <a:rPr lang="en-GB" sz="900">
                          <a:latin typeface="Montserrat"/>
                          <a:ea typeface="Montserrat"/>
                          <a:cs typeface="Montserrat"/>
                          <a:sym typeface="Montserrat"/>
                        </a:rPr>
                        <a:t>&lt;Enter End Time&gt;</a:t>
                      </a:r>
                      <a:endParaRPr sz="900">
                        <a:latin typeface="Montserrat"/>
                        <a:ea typeface="Montserrat"/>
                        <a:cs typeface="Montserrat"/>
                        <a:sym typeface="Montserrat"/>
                      </a:endParaRPr>
                    </a:p>
                  </a:txBody>
                  <a:tcPr marL="91425" marR="91425" marT="91425" marB="91425" anchor="ctr">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tc vMerge="1">
                  <a:txBody>
                    <a:bodyPr/>
                    <a:lstStyle/>
                    <a:p>
                      <a:endParaRPr lang="de-DE"/>
                    </a:p>
                  </a:txBody>
                  <a:tcPr/>
                </a:tc>
                <a:extLst>
                  <a:ext uri="{0D108BD9-81ED-4DB2-BD59-A6C34878D82A}">
                    <a16:rowId xmlns:a16="http://schemas.microsoft.com/office/drawing/2014/main" val="10002"/>
                  </a:ext>
                </a:extLst>
              </a:tr>
            </a:tbl>
          </a:graphicData>
        </a:graphic>
      </p:graphicFrame>
      <p:graphicFrame>
        <p:nvGraphicFramePr>
          <p:cNvPr id="180" name="Google Shape;180;p26"/>
          <p:cNvGraphicFramePr/>
          <p:nvPr/>
        </p:nvGraphicFramePr>
        <p:xfrm>
          <a:off x="559525" y="3316625"/>
          <a:ext cx="7239000" cy="960030"/>
        </p:xfrm>
        <a:graphic>
          <a:graphicData uri="http://schemas.openxmlformats.org/drawingml/2006/table">
            <a:tbl>
              <a:tblPr>
                <a:noFill/>
                <a:tableStyleId>{512C75E1-5686-4D6C-BBAC-0B7026ADB0DB}</a:tableStyleId>
              </a:tblPr>
              <a:tblGrid>
                <a:gridCol w="1575250">
                  <a:extLst>
                    <a:ext uri="{9D8B030D-6E8A-4147-A177-3AD203B41FA5}">
                      <a16:colId xmlns:a16="http://schemas.microsoft.com/office/drawing/2014/main" val="20000"/>
                    </a:ext>
                  </a:extLst>
                </a:gridCol>
                <a:gridCol w="5663750">
                  <a:extLst>
                    <a:ext uri="{9D8B030D-6E8A-4147-A177-3AD203B41FA5}">
                      <a16:colId xmlns:a16="http://schemas.microsoft.com/office/drawing/2014/main" val="20001"/>
                    </a:ext>
                  </a:extLst>
                </a:gridCol>
              </a:tblGrid>
              <a:tr h="253775">
                <a:tc>
                  <a:txBody>
                    <a:bodyPr/>
                    <a:lstStyle/>
                    <a:p>
                      <a:pPr marL="0" lvl="0" indent="0" algn="l" rtl="0">
                        <a:spcBef>
                          <a:spcPts val="0"/>
                        </a:spcBef>
                        <a:spcAft>
                          <a:spcPts val="0"/>
                        </a:spcAft>
                        <a:buNone/>
                      </a:pPr>
                      <a:r>
                        <a:rPr lang="en-GB" sz="900">
                          <a:latin typeface="Montserrat"/>
                          <a:ea typeface="Montserrat"/>
                          <a:cs typeface="Montserrat"/>
                          <a:sym typeface="Montserrat"/>
                        </a:rPr>
                        <a:t>&lt;Enter Start time&gt;</a:t>
                      </a:r>
                      <a:endParaRPr sz="900">
                        <a:latin typeface="Montserrat"/>
                        <a:ea typeface="Montserrat"/>
                        <a:cs typeface="Montserrat"/>
                        <a:sym typeface="Montserrat"/>
                      </a:endParaRPr>
                    </a:p>
                  </a:txBody>
                  <a:tcPr marL="91425" marR="91425" marT="91425" marB="91425" anchor="ctr">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tc rowSpan="3">
                  <a:txBody>
                    <a:bodyPr/>
                    <a:lstStyle/>
                    <a:p>
                      <a:pPr marL="0" lvl="0" indent="0" algn="l" rtl="0">
                        <a:spcBef>
                          <a:spcPts val="0"/>
                        </a:spcBef>
                        <a:spcAft>
                          <a:spcPts val="0"/>
                        </a:spcAft>
                        <a:buNone/>
                      </a:pPr>
                      <a:r>
                        <a:rPr lang="en-GB" b="1">
                          <a:solidFill>
                            <a:schemeClr val="lt1"/>
                          </a:solidFill>
                          <a:latin typeface="Montserrat"/>
                          <a:ea typeface="Montserrat"/>
                          <a:cs typeface="Montserrat"/>
                          <a:sym typeface="Montserrat"/>
                        </a:rPr>
                        <a:t>Module 3. The Capstone Simulation Exercise</a:t>
                      </a:r>
                      <a:endParaRPr>
                        <a:solidFill>
                          <a:schemeClr val="lt1"/>
                        </a:solidFill>
                      </a:endParaRPr>
                    </a:p>
                  </a:txBody>
                  <a:tcPr marL="91425" marR="91425" marT="91425" marB="91425" anchor="ctr">
                    <a:lnL w="9525" cap="flat" cmpd="sng">
                      <a:solidFill>
                        <a:srgbClr val="9E9E9E"/>
                      </a:solidFill>
                      <a:prstDash val="solid"/>
                      <a:round/>
                      <a:headEnd type="none" w="sm" len="sm"/>
                      <a:tailEnd type="none" w="sm" len="sm"/>
                    </a:lnL>
                    <a:solidFill>
                      <a:srgbClr val="990000"/>
                    </a:solidFill>
                  </a:tcPr>
                </a:tc>
                <a:extLst>
                  <a:ext uri="{0D108BD9-81ED-4DB2-BD59-A6C34878D82A}">
                    <a16:rowId xmlns:a16="http://schemas.microsoft.com/office/drawing/2014/main" val="10000"/>
                  </a:ext>
                </a:extLst>
              </a:tr>
              <a:tr h="0">
                <a:tc>
                  <a:txBody>
                    <a:bodyPr/>
                    <a:lstStyle/>
                    <a:p>
                      <a:pPr marL="0" lvl="0" indent="0" algn="l" rtl="0">
                        <a:spcBef>
                          <a:spcPts val="0"/>
                        </a:spcBef>
                        <a:spcAft>
                          <a:spcPts val="0"/>
                        </a:spcAft>
                        <a:buNone/>
                      </a:pPr>
                      <a:r>
                        <a:rPr lang="en-GB" sz="900">
                          <a:latin typeface="Montserrat"/>
                          <a:ea typeface="Montserrat"/>
                          <a:cs typeface="Montserrat"/>
                          <a:sym typeface="Montserrat"/>
                        </a:rPr>
                        <a:t>&lt;Enter Break Time&gt;</a:t>
                      </a:r>
                      <a:endParaRPr sz="900">
                        <a:latin typeface="Montserrat"/>
                        <a:ea typeface="Montserrat"/>
                        <a:cs typeface="Montserrat"/>
                        <a:sym typeface="Montserrat"/>
                      </a:endParaRPr>
                    </a:p>
                  </a:txBody>
                  <a:tcPr marL="91425" marR="91425" marT="91425" marB="91425" anchor="ctr">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tc vMerge="1">
                  <a:txBody>
                    <a:bodyPr/>
                    <a:lstStyle/>
                    <a:p>
                      <a:endParaRPr lang="de-DE"/>
                    </a:p>
                  </a:txBody>
                  <a:tcPr/>
                </a:tc>
                <a:extLst>
                  <a:ext uri="{0D108BD9-81ED-4DB2-BD59-A6C34878D82A}">
                    <a16:rowId xmlns:a16="http://schemas.microsoft.com/office/drawing/2014/main" val="10001"/>
                  </a:ext>
                </a:extLst>
              </a:tr>
              <a:tr h="0">
                <a:tc>
                  <a:txBody>
                    <a:bodyPr/>
                    <a:lstStyle/>
                    <a:p>
                      <a:pPr marL="0" lvl="0" indent="0" algn="l" rtl="0">
                        <a:spcBef>
                          <a:spcPts val="0"/>
                        </a:spcBef>
                        <a:spcAft>
                          <a:spcPts val="0"/>
                        </a:spcAft>
                        <a:buNone/>
                      </a:pPr>
                      <a:r>
                        <a:rPr lang="en-GB" sz="900">
                          <a:latin typeface="Montserrat"/>
                          <a:ea typeface="Montserrat"/>
                          <a:cs typeface="Montserrat"/>
                          <a:sym typeface="Montserrat"/>
                        </a:rPr>
                        <a:t>&lt;Enter End Time&gt;</a:t>
                      </a:r>
                      <a:endParaRPr sz="900">
                        <a:latin typeface="Montserrat"/>
                        <a:ea typeface="Montserrat"/>
                        <a:cs typeface="Montserrat"/>
                        <a:sym typeface="Montserrat"/>
                      </a:endParaRPr>
                    </a:p>
                  </a:txBody>
                  <a:tcPr marL="91425" marR="91425" marT="91425" marB="91425" anchor="ctr">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tc vMerge="1">
                  <a:txBody>
                    <a:bodyPr/>
                    <a:lstStyle/>
                    <a:p>
                      <a:endParaRPr lang="de-DE"/>
                    </a:p>
                  </a:txBody>
                  <a:tcPr/>
                </a:tc>
                <a:extLst>
                  <a:ext uri="{0D108BD9-81ED-4DB2-BD59-A6C34878D82A}">
                    <a16:rowId xmlns:a16="http://schemas.microsoft.com/office/drawing/2014/main" val="10002"/>
                  </a:ext>
                </a:extLst>
              </a:tr>
            </a:tbl>
          </a:graphicData>
        </a:graphic>
      </p:graphicFrame>
      <p:sp>
        <p:nvSpPr>
          <p:cNvPr id="181" name="Google Shape;181;p26"/>
          <p:cNvSpPr txBox="1">
            <a:spLocks noGrp="1"/>
          </p:cNvSpPr>
          <p:nvPr>
            <p:ph type="title"/>
          </p:nvPr>
        </p:nvSpPr>
        <p:spPr>
          <a:xfrm>
            <a:off x="74700" y="5347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GB" sz="1550" b="0" i="1">
                <a:solidFill>
                  <a:srgbClr val="741B47"/>
                </a:solidFill>
              </a:rPr>
              <a:t>0.1. Introduction to the Course | E. Training Schedule Overview</a:t>
            </a:r>
            <a:br>
              <a:rPr lang="en-GB" i="1">
                <a:solidFill>
                  <a:srgbClr val="741B47"/>
                </a:solidFill>
              </a:rPr>
            </a:br>
            <a:r>
              <a:rPr lang="en-GB" sz="2638" i="1">
                <a:solidFill>
                  <a:srgbClr val="741B47"/>
                </a:solidFill>
              </a:rPr>
              <a:t>Training Schedule</a:t>
            </a:r>
            <a:endParaRPr sz="2638" i="1">
              <a:solidFill>
                <a:srgbClr val="741B47"/>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0"/>
        <p:cNvGrpSpPr/>
        <p:nvPr/>
      </p:nvGrpSpPr>
      <p:grpSpPr>
        <a:xfrm>
          <a:off x="0" y="0"/>
          <a:ext cx="0" cy="0"/>
          <a:chOff x="0" y="0"/>
          <a:chExt cx="0" cy="0"/>
        </a:xfrm>
      </p:grpSpPr>
      <p:sp>
        <p:nvSpPr>
          <p:cNvPr id="71" name="Google Shape;71;p15"/>
          <p:cNvSpPr txBox="1">
            <a:spLocks noGrp="1"/>
          </p:cNvSpPr>
          <p:nvPr>
            <p:ph type="title"/>
          </p:nvPr>
        </p:nvSpPr>
        <p:spPr>
          <a:xfrm>
            <a:off x="493650" y="537350"/>
            <a:ext cx="8327100" cy="3590700"/>
          </a:xfrm>
          <a:prstGeom prst="rect">
            <a:avLst/>
          </a:prstGeom>
        </p:spPr>
        <p:txBody>
          <a:bodyPr spcFirstLastPara="1" wrap="square" lIns="91425" tIns="91425" rIns="91425" bIns="91425" anchor="ctr" anchorCtr="0">
            <a:noAutofit/>
          </a:bodyPr>
          <a:lstStyle/>
          <a:p>
            <a:pPr algn="l">
              <a:lnSpc>
                <a:spcPct val="115000"/>
              </a:lnSpc>
              <a:buSzPts val="990"/>
            </a:pPr>
            <a:r>
              <a:rPr lang="en-GB" sz="1300" dirty="0">
                <a:solidFill>
                  <a:srgbClr val="00A0A3"/>
                </a:solidFill>
              </a:rPr>
              <a:t>This training was created by:</a:t>
            </a:r>
            <a:r>
              <a:rPr lang="en-GB" sz="1300" b="0" dirty="0"/>
              <a:t> </a:t>
            </a:r>
            <a:endParaRPr sz="1340" b="0">
              <a:solidFill>
                <a:srgbClr val="00A0A3"/>
              </a:solidFill>
            </a:endParaRPr>
          </a:p>
          <a:p>
            <a:pPr marL="457200" algn="l">
              <a:spcBef>
                <a:spcPts val="600"/>
              </a:spcBef>
              <a:buSzPts val="990"/>
            </a:pPr>
            <a:r>
              <a:rPr lang="en-GB" sz="2000" dirty="0">
                <a:solidFill>
                  <a:srgbClr val="00A0A3"/>
                </a:solidFill>
              </a:rPr>
              <a:t>Sphere and the German Red Cross,</a:t>
            </a:r>
            <a:r>
              <a:rPr lang="en-GB" sz="2000" dirty="0"/>
              <a:t> </a:t>
            </a:r>
            <a:endParaRPr sz="2040">
              <a:solidFill>
                <a:srgbClr val="00A0A3"/>
              </a:solidFill>
            </a:endParaRPr>
          </a:p>
          <a:p>
            <a:pPr marL="457200" algn="l">
              <a:buSzPts val="990"/>
            </a:pPr>
            <a:r>
              <a:rPr lang="en-GB" sz="1800" dirty="0">
                <a:solidFill>
                  <a:srgbClr val="00A0A3"/>
                </a:solidFill>
              </a:rPr>
              <a:t>with the support of Humanitarian Partners International (HPI)</a:t>
            </a:r>
            <a:r>
              <a:rPr lang="en-GB" sz="1800" dirty="0"/>
              <a:t> </a:t>
            </a:r>
            <a:endParaRPr sz="1840">
              <a:solidFill>
                <a:srgbClr val="00A0A3"/>
              </a:solidFill>
            </a:endParaRPr>
          </a:p>
          <a:p>
            <a:pPr marL="457200" algn="l">
              <a:buSzPts val="990"/>
            </a:pPr>
            <a:r>
              <a:rPr lang="en-GB" sz="1800" dirty="0">
                <a:solidFill>
                  <a:srgbClr val="00A0A3"/>
                </a:solidFill>
              </a:rPr>
              <a:t>and Lessons Learned Simulations &amp; Training (LLST</a:t>
            </a:r>
            <a:r>
              <a:rPr lang="en-GB" sz="1800" dirty="0"/>
              <a:t>), funded by the German Federal Foreign Office.</a:t>
            </a:r>
            <a:endParaRPr sz="1840" dirty="0">
              <a:solidFill>
                <a:srgbClr val="00A0A3"/>
              </a:solidFill>
            </a:endParaRPr>
          </a:p>
          <a:p>
            <a:pPr marL="457200" lvl="0" indent="0" algn="l" rtl="0">
              <a:spcBef>
                <a:spcPts val="0"/>
              </a:spcBef>
              <a:spcAft>
                <a:spcPts val="0"/>
              </a:spcAft>
              <a:buSzPts val="990"/>
              <a:buNone/>
            </a:pPr>
            <a:endParaRPr sz="1840"/>
          </a:p>
          <a:p>
            <a:pPr marL="457200" lvl="0" indent="0" algn="l" rtl="0">
              <a:spcBef>
                <a:spcPts val="0"/>
              </a:spcBef>
              <a:spcAft>
                <a:spcPts val="0"/>
              </a:spcAft>
              <a:buSzPts val="990"/>
              <a:buNone/>
            </a:pPr>
            <a:endParaRPr sz="1840"/>
          </a:p>
          <a:p>
            <a:pPr marL="0" lvl="0" indent="0" algn="ctr" rtl="0">
              <a:spcBef>
                <a:spcPts val="0"/>
              </a:spcBef>
              <a:spcAft>
                <a:spcPts val="0"/>
              </a:spcAft>
              <a:buSzPts val="990"/>
              <a:buNone/>
            </a:pPr>
            <a:endParaRPr sz="1940"/>
          </a:p>
          <a:p>
            <a:pPr marL="0" lvl="0" indent="0" algn="ctr" rtl="0">
              <a:spcBef>
                <a:spcPts val="0"/>
              </a:spcBef>
              <a:spcAft>
                <a:spcPts val="0"/>
              </a:spcAft>
              <a:buSzPts val="990"/>
              <a:buNone/>
            </a:pPr>
            <a:endParaRPr sz="1940"/>
          </a:p>
          <a:p>
            <a:pPr marL="0" lvl="0" indent="0" algn="ctr" rtl="0">
              <a:spcBef>
                <a:spcPts val="0"/>
              </a:spcBef>
              <a:spcAft>
                <a:spcPts val="0"/>
              </a:spcAft>
              <a:buSzPts val="990"/>
              <a:buNone/>
            </a:pPr>
            <a:endParaRPr sz="1940"/>
          </a:p>
          <a:p>
            <a:pPr marL="0" lvl="0" indent="0" algn="l" rtl="0">
              <a:spcBef>
                <a:spcPts val="0"/>
              </a:spcBef>
              <a:spcAft>
                <a:spcPts val="0"/>
              </a:spcAft>
              <a:buSzPts val="990"/>
              <a:buNone/>
            </a:pPr>
            <a:endParaRPr sz="1440" b="0">
              <a:solidFill>
                <a:schemeClr val="dk1"/>
              </a:solidFill>
            </a:endParaRPr>
          </a:p>
          <a:p>
            <a:pPr marL="457200" lvl="0" indent="0" algn="l" rtl="0">
              <a:spcBef>
                <a:spcPts val="0"/>
              </a:spcBef>
              <a:spcAft>
                <a:spcPts val="0"/>
              </a:spcAft>
              <a:buSzPts val="990"/>
              <a:buNone/>
            </a:pPr>
            <a:endParaRPr sz="1340" b="0">
              <a:solidFill>
                <a:schemeClr val="dk1"/>
              </a:solidFill>
            </a:endParaRPr>
          </a:p>
          <a:p>
            <a:pPr marL="457200" algn="l">
              <a:buSzPts val="990"/>
            </a:pPr>
            <a:r>
              <a:rPr lang="en-GB" sz="1300" b="0" dirty="0">
                <a:solidFill>
                  <a:schemeClr val="dk1"/>
                </a:solidFill>
              </a:rPr>
              <a:t>We are grateful for the broad community of humanitarian experts and professionals who provided their input and experiences to inform the content of this module. </a:t>
            </a:r>
            <a:endParaRPr sz="1340" b="0">
              <a:solidFill>
                <a:schemeClr val="dk1"/>
              </a:solidFill>
            </a:endParaRPr>
          </a:p>
          <a:p>
            <a:pPr marL="457200" lvl="0" indent="0" algn="l" rtl="0">
              <a:spcBef>
                <a:spcPts val="0"/>
              </a:spcBef>
              <a:spcAft>
                <a:spcPts val="0"/>
              </a:spcAft>
              <a:buSzPts val="990"/>
              <a:buNone/>
            </a:pPr>
            <a:endParaRPr sz="740" b="0">
              <a:solidFill>
                <a:schemeClr val="dk1"/>
              </a:solidFill>
            </a:endParaRPr>
          </a:p>
          <a:p>
            <a:pPr marL="457200" lvl="0" indent="0" algn="l" rtl="0">
              <a:spcBef>
                <a:spcPts val="0"/>
              </a:spcBef>
              <a:spcAft>
                <a:spcPts val="0"/>
              </a:spcAft>
              <a:buSzPts val="990"/>
              <a:buNone/>
            </a:pPr>
            <a:r>
              <a:rPr lang="en-GB" sz="1300" b="0" dirty="0">
                <a:solidFill>
                  <a:schemeClr val="dk1"/>
                </a:solidFill>
              </a:rPr>
              <a:t>If you have any questions, please contact [name@organization.com]</a:t>
            </a:r>
            <a:endParaRPr sz="1300" b="0" dirty="0">
              <a:solidFill>
                <a:schemeClr val="dk1"/>
              </a:solidFill>
            </a:endParaRPr>
          </a:p>
        </p:txBody>
      </p:sp>
      <p:pic>
        <p:nvPicPr>
          <p:cNvPr id="72" name="Google Shape;72;p15"/>
          <p:cNvPicPr preferRelativeResize="0"/>
          <p:nvPr/>
        </p:nvPicPr>
        <p:blipFill>
          <a:blip r:embed="rId3">
            <a:alphaModFix/>
          </a:blip>
          <a:stretch>
            <a:fillRect/>
          </a:stretch>
        </p:blipFill>
        <p:spPr>
          <a:xfrm>
            <a:off x="1076400" y="2998137"/>
            <a:ext cx="1548757" cy="366226"/>
          </a:xfrm>
          <a:prstGeom prst="rect">
            <a:avLst/>
          </a:prstGeom>
          <a:noFill/>
          <a:ln>
            <a:noFill/>
          </a:ln>
        </p:spPr>
      </p:pic>
      <p:pic>
        <p:nvPicPr>
          <p:cNvPr id="73" name="Google Shape;73;p15"/>
          <p:cNvPicPr preferRelativeResize="0"/>
          <p:nvPr/>
        </p:nvPicPr>
        <p:blipFill>
          <a:blip r:embed="rId4">
            <a:alphaModFix/>
          </a:blip>
          <a:stretch>
            <a:fillRect/>
          </a:stretch>
        </p:blipFill>
        <p:spPr>
          <a:xfrm>
            <a:off x="2888541" y="3051780"/>
            <a:ext cx="1547942" cy="265938"/>
          </a:xfrm>
          <a:prstGeom prst="rect">
            <a:avLst/>
          </a:prstGeom>
          <a:noFill/>
          <a:ln>
            <a:noFill/>
          </a:ln>
        </p:spPr>
      </p:pic>
      <p:sp>
        <p:nvSpPr>
          <p:cNvPr id="74" name="Google Shape;74;p15"/>
          <p:cNvSpPr txBox="1">
            <a:spLocks noGrp="1"/>
          </p:cNvSpPr>
          <p:nvPr>
            <p:ph type="sldNum" idx="12"/>
          </p:nvPr>
        </p:nvSpPr>
        <p:spPr>
          <a:xfrm>
            <a:off x="8595309" y="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GB"/>
              <a:t>2</a:t>
            </a:fld>
            <a:endParaRPr/>
          </a:p>
        </p:txBody>
      </p:sp>
      <p:sp>
        <p:nvSpPr>
          <p:cNvPr id="75" name="Google Shape;75;p15"/>
          <p:cNvSpPr/>
          <p:nvPr/>
        </p:nvSpPr>
        <p:spPr>
          <a:xfrm>
            <a:off x="220525" y="4311150"/>
            <a:ext cx="8923500" cy="8322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76" name="Google Shape;76;p15"/>
          <p:cNvPicPr preferRelativeResize="0"/>
          <p:nvPr/>
        </p:nvPicPr>
        <p:blipFill rotWithShape="1">
          <a:blip r:embed="rId5">
            <a:alphaModFix/>
          </a:blip>
          <a:srcRect t="13631" b="15667"/>
          <a:stretch/>
        </p:blipFill>
        <p:spPr>
          <a:xfrm>
            <a:off x="2439555" y="1809768"/>
            <a:ext cx="4789801" cy="1004975"/>
          </a:xfrm>
          <a:prstGeom prst="rect">
            <a:avLst/>
          </a:prstGeom>
          <a:noFill/>
          <a:ln>
            <a:noFill/>
          </a:ln>
        </p:spPr>
      </p:pic>
      <p:pic>
        <p:nvPicPr>
          <p:cNvPr id="2" name="Grafik 2" descr="Ein Bild, das Logo enthält.&#10;&#10;Beschreibung automatisch generiert.">
            <a:extLst>
              <a:ext uri="{FF2B5EF4-FFF2-40B4-BE49-F238E27FC236}">
                <a16:creationId xmlns:a16="http://schemas.microsoft.com/office/drawing/2014/main" id="{6433903B-FC81-8F90-9311-9B6BE61C1F6B}"/>
              </a:ext>
            </a:extLst>
          </p:cNvPr>
          <p:cNvPicPr>
            <a:picLocks noChangeAspect="1"/>
          </p:cNvPicPr>
          <p:nvPr/>
        </p:nvPicPr>
        <p:blipFill>
          <a:blip r:embed="rId6"/>
          <a:stretch>
            <a:fillRect/>
          </a:stretch>
        </p:blipFill>
        <p:spPr>
          <a:xfrm>
            <a:off x="858644" y="1923633"/>
            <a:ext cx="1335359" cy="91291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D9EAD3"/>
        </a:solidFill>
        <a:effectLst/>
      </p:bgPr>
    </p:bg>
    <p:spTree>
      <p:nvGrpSpPr>
        <p:cNvPr id="1" name="Shape 80"/>
        <p:cNvGrpSpPr/>
        <p:nvPr/>
      </p:nvGrpSpPr>
      <p:grpSpPr>
        <a:xfrm>
          <a:off x="0" y="0"/>
          <a:ext cx="0" cy="0"/>
          <a:chOff x="0" y="0"/>
          <a:chExt cx="0" cy="0"/>
        </a:xfrm>
      </p:grpSpPr>
      <p:sp>
        <p:nvSpPr>
          <p:cNvPr id="81" name="Google Shape;81;p16"/>
          <p:cNvSpPr txBox="1">
            <a:spLocks noGrp="1"/>
          </p:cNvSpPr>
          <p:nvPr>
            <p:ph type="ctrTitle"/>
          </p:nvPr>
        </p:nvSpPr>
        <p:spPr>
          <a:xfrm>
            <a:off x="311708" y="1277975"/>
            <a:ext cx="8520600" cy="2052600"/>
          </a:xfrm>
          <a:prstGeom prst="rect">
            <a:avLst/>
          </a:prstGeom>
        </p:spPr>
        <p:txBody>
          <a:bodyPr spcFirstLastPara="1" wrap="square" lIns="91425" tIns="91425" rIns="91425" bIns="91425" anchor="b" anchorCtr="0">
            <a:normAutofit fontScale="90000"/>
          </a:bodyPr>
          <a:lstStyle/>
          <a:p>
            <a:pPr marL="0" lvl="0" indent="0" algn="ctr" rtl="0">
              <a:spcBef>
                <a:spcPts val="0"/>
              </a:spcBef>
              <a:spcAft>
                <a:spcPts val="0"/>
              </a:spcAft>
              <a:buNone/>
            </a:pPr>
            <a:r>
              <a:rPr lang="en-GB"/>
              <a:t>Please complete </a:t>
            </a:r>
            <a:br>
              <a:rPr lang="en-GB"/>
            </a:br>
            <a:r>
              <a:rPr lang="en-GB"/>
              <a:t>the online Pre-Assessment Survey:</a:t>
            </a:r>
            <a:endParaRPr/>
          </a:p>
        </p:txBody>
      </p:sp>
      <p:sp>
        <p:nvSpPr>
          <p:cNvPr id="82" name="Google Shape;82;p16"/>
          <p:cNvSpPr txBox="1">
            <a:spLocks noGrp="1"/>
          </p:cNvSpPr>
          <p:nvPr>
            <p:ph type="subTitle" idx="1"/>
          </p:nvPr>
        </p:nvSpPr>
        <p:spPr>
          <a:xfrm>
            <a:off x="311700" y="3367525"/>
            <a:ext cx="8520600" cy="792600"/>
          </a:xfrm>
          <a:prstGeom prst="rect">
            <a:avLst/>
          </a:prstGeom>
        </p:spPr>
        <p:txBody>
          <a:bodyPr spcFirstLastPara="1" wrap="square" lIns="91425" tIns="91425" rIns="91425" bIns="91425" anchor="t" anchorCtr="0">
            <a:normAutofit/>
          </a:bodyPr>
          <a:lstStyle/>
          <a:p>
            <a:pPr marL="0" lvl="0" indent="0" algn="ctr" rtl="0">
              <a:spcBef>
                <a:spcPts val="0"/>
              </a:spcBef>
              <a:spcAft>
                <a:spcPts val="0"/>
              </a:spcAft>
              <a:buNone/>
            </a:pPr>
            <a:r>
              <a:rPr lang="en-GB" u="sng">
                <a:solidFill>
                  <a:schemeClr val="hlink"/>
                </a:solidFill>
                <a:hlinkClick r:id="rId3"/>
              </a:rPr>
              <a:t>https://forms.gle/7cVEiq9xGWGBqsQv8</a:t>
            </a:r>
            <a:r>
              <a:rPr lang="en-GB"/>
              <a:t> </a:t>
            </a:r>
            <a:endParaRPr/>
          </a:p>
        </p:txBody>
      </p:sp>
      <p:sp>
        <p:nvSpPr>
          <p:cNvPr id="83" name="Google Shape;83;p16"/>
          <p:cNvSpPr txBox="1">
            <a:spLocks noGrp="1"/>
          </p:cNvSpPr>
          <p:nvPr>
            <p:ph type="sldNum" idx="12"/>
          </p:nvPr>
        </p:nvSpPr>
        <p:spPr>
          <a:xfrm>
            <a:off x="8595309" y="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GB"/>
              <a:t>3</a:t>
            </a:fld>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741B47"/>
        </a:solidFill>
        <a:effectLst/>
      </p:bgPr>
    </p:bg>
    <p:spTree>
      <p:nvGrpSpPr>
        <p:cNvPr id="1" name="Shape 87"/>
        <p:cNvGrpSpPr/>
        <p:nvPr/>
      </p:nvGrpSpPr>
      <p:grpSpPr>
        <a:xfrm>
          <a:off x="0" y="0"/>
          <a:ext cx="0" cy="0"/>
          <a:chOff x="0" y="0"/>
          <a:chExt cx="0" cy="0"/>
        </a:xfrm>
      </p:grpSpPr>
      <p:sp>
        <p:nvSpPr>
          <p:cNvPr id="88" name="Google Shape;88;p17"/>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p>
            <a:pPr marL="0" lvl="0" indent="0" algn="ctr" rtl="0">
              <a:lnSpc>
                <a:spcPct val="115000"/>
              </a:lnSpc>
              <a:spcBef>
                <a:spcPts val="0"/>
              </a:spcBef>
              <a:spcAft>
                <a:spcPts val="0"/>
              </a:spcAft>
              <a:buClr>
                <a:schemeClr val="dk1"/>
              </a:buClr>
              <a:buSzPts val="1100"/>
              <a:buFont typeface="Arial"/>
              <a:buNone/>
            </a:pPr>
            <a:r>
              <a:rPr lang="en-GB" sz="3250">
                <a:solidFill>
                  <a:srgbClr val="D5A6BD"/>
                </a:solidFill>
              </a:rPr>
              <a:t>MODULE 0</a:t>
            </a:r>
            <a:endParaRPr sz="3250">
              <a:solidFill>
                <a:srgbClr val="D5A6BD"/>
              </a:solidFill>
            </a:endParaRPr>
          </a:p>
          <a:p>
            <a:pPr marL="0" lvl="0" indent="0" algn="ctr" rtl="0">
              <a:lnSpc>
                <a:spcPct val="115000"/>
              </a:lnSpc>
              <a:spcBef>
                <a:spcPts val="0"/>
              </a:spcBef>
              <a:spcAft>
                <a:spcPts val="0"/>
              </a:spcAft>
              <a:buClr>
                <a:schemeClr val="dk1"/>
              </a:buClr>
              <a:buSzPts val="1100"/>
              <a:buFont typeface="Arial"/>
              <a:buNone/>
            </a:pPr>
            <a:r>
              <a:rPr lang="en-GB" sz="3250">
                <a:solidFill>
                  <a:schemeClr val="lt1"/>
                </a:solidFill>
              </a:rPr>
              <a:t>Introduction to the Course</a:t>
            </a:r>
            <a:endParaRPr sz="4200">
              <a:solidFill>
                <a:schemeClr val="lt1"/>
              </a:solidFill>
            </a:endParaRPr>
          </a:p>
        </p:txBody>
      </p:sp>
      <p:sp>
        <p:nvSpPr>
          <p:cNvPr id="89" name="Google Shape;89;p17"/>
          <p:cNvSpPr txBox="1">
            <a:spLocks noGrp="1"/>
          </p:cNvSpPr>
          <p:nvPr>
            <p:ph type="sldNum" idx="12"/>
          </p:nvPr>
        </p:nvSpPr>
        <p:spPr>
          <a:xfrm>
            <a:off x="8595309" y="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GB"/>
              <a:t>4</a:t>
            </a:fld>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18"/>
          <p:cNvSpPr txBox="1">
            <a:spLocks noGrp="1"/>
          </p:cNvSpPr>
          <p:nvPr>
            <p:ph type="body" idx="1"/>
          </p:nvPr>
        </p:nvSpPr>
        <p:spPr>
          <a:xfrm>
            <a:off x="0" y="1106600"/>
            <a:ext cx="4848900" cy="2561400"/>
          </a:xfrm>
          <a:prstGeom prst="rect">
            <a:avLst/>
          </a:prstGeom>
          <a:solidFill>
            <a:srgbClr val="741B47"/>
          </a:solidFill>
        </p:spPr>
        <p:txBody>
          <a:bodyPr spcFirstLastPara="1" wrap="square" lIns="91425" tIns="91425" rIns="91425" bIns="91425" anchor="ctr" anchorCtr="0">
            <a:normAutofit/>
          </a:bodyPr>
          <a:lstStyle/>
          <a:p>
            <a:pPr marL="0" lvl="0" indent="0" algn="l" rtl="0">
              <a:lnSpc>
                <a:spcPct val="115000"/>
              </a:lnSpc>
              <a:spcBef>
                <a:spcPts val="0"/>
              </a:spcBef>
              <a:spcAft>
                <a:spcPts val="0"/>
              </a:spcAft>
              <a:buClr>
                <a:schemeClr val="dk1"/>
              </a:buClr>
              <a:buSzPts val="1100"/>
              <a:buFont typeface="Arial"/>
              <a:buNone/>
            </a:pPr>
            <a:r>
              <a:rPr lang="en-GB" sz="1400" b="1">
                <a:solidFill>
                  <a:schemeClr val="lt1"/>
                </a:solidFill>
              </a:rPr>
              <a:t>Topics covered in this Module include:</a:t>
            </a:r>
            <a:endParaRPr sz="1400" b="1">
              <a:solidFill>
                <a:schemeClr val="lt1"/>
              </a:solidFill>
            </a:endParaRPr>
          </a:p>
          <a:p>
            <a:pPr marL="457200" lvl="0" indent="-186099" algn="l" rtl="0">
              <a:lnSpc>
                <a:spcPct val="115000"/>
              </a:lnSpc>
              <a:spcBef>
                <a:spcPts val="600"/>
              </a:spcBef>
              <a:spcAft>
                <a:spcPts val="0"/>
              </a:spcAft>
              <a:buClr>
                <a:schemeClr val="lt1"/>
              </a:buClr>
              <a:buSzPts val="1400"/>
              <a:buChar char="➢"/>
            </a:pPr>
            <a:r>
              <a:rPr lang="en-GB" sz="1400" b="1">
                <a:solidFill>
                  <a:schemeClr val="lt1"/>
                </a:solidFill>
              </a:rPr>
              <a:t>Introductions</a:t>
            </a:r>
            <a:endParaRPr sz="1400" b="1">
              <a:solidFill>
                <a:schemeClr val="lt1"/>
              </a:solidFill>
            </a:endParaRPr>
          </a:p>
          <a:p>
            <a:pPr marL="457200" lvl="0" indent="-186099" algn="l" rtl="0">
              <a:lnSpc>
                <a:spcPct val="115000"/>
              </a:lnSpc>
              <a:spcBef>
                <a:spcPts val="0"/>
              </a:spcBef>
              <a:spcAft>
                <a:spcPts val="0"/>
              </a:spcAft>
              <a:buClr>
                <a:schemeClr val="lt1"/>
              </a:buClr>
              <a:buSzPts val="1400"/>
              <a:buChar char="➢"/>
            </a:pPr>
            <a:r>
              <a:rPr lang="en-GB" sz="1400" b="1">
                <a:solidFill>
                  <a:schemeClr val="lt1"/>
                </a:solidFill>
              </a:rPr>
              <a:t>Course Learning Objectives </a:t>
            </a:r>
            <a:endParaRPr sz="1400" b="1">
              <a:solidFill>
                <a:schemeClr val="lt1"/>
              </a:solidFill>
            </a:endParaRPr>
          </a:p>
          <a:p>
            <a:pPr marL="457200" lvl="0" indent="-186099" algn="l" rtl="0">
              <a:lnSpc>
                <a:spcPct val="115000"/>
              </a:lnSpc>
              <a:spcBef>
                <a:spcPts val="0"/>
              </a:spcBef>
              <a:spcAft>
                <a:spcPts val="0"/>
              </a:spcAft>
              <a:buClr>
                <a:schemeClr val="lt1"/>
              </a:buClr>
              <a:buSzPts val="1400"/>
              <a:buChar char="➢"/>
            </a:pPr>
            <a:r>
              <a:rPr lang="en-GB" sz="1400" b="1">
                <a:solidFill>
                  <a:schemeClr val="lt1"/>
                </a:solidFill>
              </a:rPr>
              <a:t>Who Should Take This Course?</a:t>
            </a:r>
            <a:endParaRPr sz="1400" b="1">
              <a:solidFill>
                <a:schemeClr val="lt1"/>
              </a:solidFill>
            </a:endParaRPr>
          </a:p>
          <a:p>
            <a:pPr marL="457200" lvl="0" indent="-186099" algn="l" rtl="0">
              <a:lnSpc>
                <a:spcPct val="115000"/>
              </a:lnSpc>
              <a:spcBef>
                <a:spcPts val="0"/>
              </a:spcBef>
              <a:spcAft>
                <a:spcPts val="0"/>
              </a:spcAft>
              <a:buClr>
                <a:schemeClr val="lt1"/>
              </a:buClr>
              <a:buSzPts val="1400"/>
              <a:buChar char="➢"/>
            </a:pPr>
            <a:r>
              <a:rPr lang="en-GB" sz="1400" b="1">
                <a:solidFill>
                  <a:schemeClr val="lt1"/>
                </a:solidFill>
              </a:rPr>
              <a:t>Training Structure</a:t>
            </a:r>
            <a:endParaRPr sz="1400" b="1">
              <a:solidFill>
                <a:schemeClr val="lt1"/>
              </a:solidFill>
            </a:endParaRPr>
          </a:p>
          <a:p>
            <a:pPr marL="457200" lvl="0" indent="-186099" algn="l" rtl="0">
              <a:lnSpc>
                <a:spcPct val="115000"/>
              </a:lnSpc>
              <a:spcBef>
                <a:spcPts val="0"/>
              </a:spcBef>
              <a:spcAft>
                <a:spcPts val="0"/>
              </a:spcAft>
              <a:buClr>
                <a:schemeClr val="lt1"/>
              </a:buClr>
              <a:buSzPts val="1400"/>
              <a:buChar char="➢"/>
            </a:pPr>
            <a:r>
              <a:rPr lang="en-GB" sz="1400" b="1">
                <a:solidFill>
                  <a:schemeClr val="lt1"/>
                </a:solidFill>
              </a:rPr>
              <a:t>Activity Environment</a:t>
            </a:r>
            <a:endParaRPr sz="1400" b="1">
              <a:solidFill>
                <a:schemeClr val="lt1"/>
              </a:solidFill>
            </a:endParaRPr>
          </a:p>
          <a:p>
            <a:pPr marL="457200" lvl="0" indent="-186099" algn="l" rtl="0">
              <a:lnSpc>
                <a:spcPct val="115000"/>
              </a:lnSpc>
              <a:spcBef>
                <a:spcPts val="0"/>
              </a:spcBef>
              <a:spcAft>
                <a:spcPts val="0"/>
              </a:spcAft>
              <a:buClr>
                <a:schemeClr val="lt1"/>
              </a:buClr>
              <a:buSzPts val="1400"/>
              <a:buChar char="➢"/>
            </a:pPr>
            <a:r>
              <a:rPr lang="en-GB" sz="1400" b="1">
                <a:solidFill>
                  <a:schemeClr val="lt1"/>
                </a:solidFill>
              </a:rPr>
              <a:t>Training Schedule</a:t>
            </a:r>
            <a:endParaRPr sz="1400" b="1">
              <a:solidFill>
                <a:schemeClr val="lt1"/>
              </a:solidFill>
            </a:endParaRPr>
          </a:p>
        </p:txBody>
      </p:sp>
      <p:sp>
        <p:nvSpPr>
          <p:cNvPr id="95" name="Google Shape;95;p18"/>
          <p:cNvSpPr txBox="1">
            <a:spLocks noGrp="1"/>
          </p:cNvSpPr>
          <p:nvPr>
            <p:ph type="sldNum" idx="12"/>
          </p:nvPr>
        </p:nvSpPr>
        <p:spPr>
          <a:xfrm>
            <a:off x="8595309" y="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GB"/>
              <a:t>5</a:t>
            </a:fld>
            <a:endParaRPr/>
          </a:p>
        </p:txBody>
      </p:sp>
      <p:sp>
        <p:nvSpPr>
          <p:cNvPr id="96" name="Google Shape;96;p18"/>
          <p:cNvSpPr txBox="1"/>
          <p:nvPr/>
        </p:nvSpPr>
        <p:spPr>
          <a:xfrm>
            <a:off x="74700" y="4645075"/>
            <a:ext cx="6139500" cy="437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820">
                <a:solidFill>
                  <a:srgbClr val="999999"/>
                </a:solidFill>
              </a:rPr>
              <a:t>USING SPHERE STANDARDS IN URBAN CONTEXTS</a:t>
            </a:r>
            <a:br>
              <a:rPr lang="en-GB" sz="820">
                <a:solidFill>
                  <a:srgbClr val="999999"/>
                </a:solidFill>
              </a:rPr>
            </a:br>
            <a:r>
              <a:rPr lang="en-GB" sz="820" b="1">
                <a:solidFill>
                  <a:srgbClr val="999999"/>
                </a:solidFill>
              </a:rPr>
              <a:t>Module 0. Introduction to the Course</a:t>
            </a:r>
            <a:endParaRPr b="1">
              <a:latin typeface="Montserrat"/>
              <a:ea typeface="Montserrat"/>
              <a:cs typeface="Montserrat"/>
              <a:sym typeface="Montserrat"/>
            </a:endParaRPr>
          </a:p>
        </p:txBody>
      </p:sp>
      <p:pic>
        <p:nvPicPr>
          <p:cNvPr id="97" name="Google Shape;97;p18"/>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4848900" y="1106600"/>
            <a:ext cx="4295099" cy="2561399"/>
          </a:xfrm>
          <a:prstGeom prst="rect">
            <a:avLst/>
          </a:prstGeom>
          <a:noFill/>
          <a:ln>
            <a:noFill/>
          </a:ln>
        </p:spPr>
      </p:pic>
      <p:sp>
        <p:nvSpPr>
          <p:cNvPr id="98" name="Google Shape;98;p18"/>
          <p:cNvSpPr txBox="1">
            <a:spLocks noGrp="1"/>
          </p:cNvSpPr>
          <p:nvPr>
            <p:ph type="title"/>
          </p:nvPr>
        </p:nvSpPr>
        <p:spPr>
          <a:xfrm>
            <a:off x="74700" y="5347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GB" sz="1555" b="0" i="1">
                <a:solidFill>
                  <a:srgbClr val="741B47"/>
                </a:solidFill>
              </a:rPr>
              <a:t>0.1 Introduction to the Course</a:t>
            </a:r>
            <a:br>
              <a:rPr lang="en-GB" i="1">
                <a:solidFill>
                  <a:srgbClr val="741B47"/>
                </a:solidFill>
              </a:rPr>
            </a:br>
            <a:r>
              <a:rPr lang="en-GB" sz="2650" i="1">
                <a:solidFill>
                  <a:srgbClr val="741B47"/>
                </a:solidFill>
              </a:rPr>
              <a:t>Overview of Module 0</a:t>
            </a:r>
            <a:endParaRPr sz="2650" i="1">
              <a:solidFill>
                <a:srgbClr val="741B47"/>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FF2CC"/>
        </a:solidFill>
        <a:effectLst/>
      </p:bgPr>
    </p:bg>
    <p:spTree>
      <p:nvGrpSpPr>
        <p:cNvPr id="1" name="Shape 102"/>
        <p:cNvGrpSpPr/>
        <p:nvPr/>
      </p:nvGrpSpPr>
      <p:grpSpPr>
        <a:xfrm>
          <a:off x="0" y="0"/>
          <a:ext cx="0" cy="0"/>
          <a:chOff x="0" y="0"/>
          <a:chExt cx="0" cy="0"/>
        </a:xfrm>
      </p:grpSpPr>
      <p:sp>
        <p:nvSpPr>
          <p:cNvPr id="103" name="Google Shape;103;p19"/>
          <p:cNvSpPr txBox="1">
            <a:spLocks noGrp="1"/>
          </p:cNvSpPr>
          <p:nvPr>
            <p:ph type="title"/>
          </p:nvPr>
        </p:nvSpPr>
        <p:spPr>
          <a:xfrm>
            <a:off x="265500" y="1375400"/>
            <a:ext cx="4045200" cy="17982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Clr>
                <a:schemeClr val="dk1"/>
              </a:buClr>
              <a:buSzPct val="27653"/>
              <a:buFont typeface="Arial"/>
              <a:buNone/>
            </a:pPr>
            <a:endParaRPr sz="3977"/>
          </a:p>
          <a:p>
            <a:pPr marL="0" lvl="0" indent="0" algn="ctr" rtl="0">
              <a:spcBef>
                <a:spcPts val="0"/>
              </a:spcBef>
              <a:spcAft>
                <a:spcPts val="0"/>
              </a:spcAft>
              <a:buClr>
                <a:schemeClr val="dk1"/>
              </a:buClr>
              <a:buSzPct val="41509"/>
              <a:buFont typeface="Arial"/>
              <a:buNone/>
            </a:pPr>
            <a:endParaRPr sz="2650" i="1"/>
          </a:p>
          <a:p>
            <a:pPr marL="0" lvl="0" indent="0" algn="ctr" rtl="0">
              <a:spcBef>
                <a:spcPts val="0"/>
              </a:spcBef>
              <a:spcAft>
                <a:spcPts val="0"/>
              </a:spcAft>
              <a:buNone/>
            </a:pPr>
            <a:endParaRPr/>
          </a:p>
        </p:txBody>
      </p:sp>
      <p:sp>
        <p:nvSpPr>
          <p:cNvPr id="104" name="Google Shape;104;p19"/>
          <p:cNvSpPr txBox="1">
            <a:spLocks noGrp="1"/>
          </p:cNvSpPr>
          <p:nvPr>
            <p:ph type="sldNum" idx="12"/>
          </p:nvPr>
        </p:nvSpPr>
        <p:spPr>
          <a:xfrm>
            <a:off x="8595309" y="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GB"/>
              <a:t>6</a:t>
            </a:fld>
            <a:endParaRPr/>
          </a:p>
        </p:txBody>
      </p:sp>
      <p:sp>
        <p:nvSpPr>
          <p:cNvPr id="105" name="Google Shape;105;p19"/>
          <p:cNvSpPr txBox="1"/>
          <p:nvPr/>
        </p:nvSpPr>
        <p:spPr>
          <a:xfrm>
            <a:off x="74700" y="4645075"/>
            <a:ext cx="6139500" cy="437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820">
                <a:solidFill>
                  <a:srgbClr val="999999"/>
                </a:solidFill>
              </a:rPr>
              <a:t>USING SPHERE STANDARDS IN URBAN CONTEXTS</a:t>
            </a:r>
            <a:br>
              <a:rPr lang="en-GB" sz="820">
                <a:solidFill>
                  <a:srgbClr val="999999"/>
                </a:solidFill>
              </a:rPr>
            </a:br>
            <a:r>
              <a:rPr lang="en-GB" sz="820" b="1">
                <a:solidFill>
                  <a:srgbClr val="999999"/>
                </a:solidFill>
              </a:rPr>
              <a:t>Module 0. Introduction to the Course</a:t>
            </a:r>
            <a:endParaRPr b="1">
              <a:latin typeface="Montserrat"/>
              <a:ea typeface="Montserrat"/>
              <a:cs typeface="Montserrat"/>
              <a:sym typeface="Montserrat"/>
            </a:endParaRPr>
          </a:p>
        </p:txBody>
      </p:sp>
      <p:pic>
        <p:nvPicPr>
          <p:cNvPr id="106" name="Google Shape;106;p19"/>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4606525" y="0"/>
            <a:ext cx="4537477" cy="5082175"/>
          </a:xfrm>
          <a:prstGeom prst="rect">
            <a:avLst/>
          </a:prstGeom>
          <a:noFill/>
          <a:ln>
            <a:noFill/>
          </a:ln>
        </p:spPr>
      </p:pic>
      <p:sp>
        <p:nvSpPr>
          <p:cNvPr id="107" name="Google Shape;107;p19"/>
          <p:cNvSpPr txBox="1">
            <a:spLocks noGrp="1"/>
          </p:cNvSpPr>
          <p:nvPr>
            <p:ph type="subTitle" idx="1"/>
          </p:nvPr>
        </p:nvSpPr>
        <p:spPr>
          <a:xfrm>
            <a:off x="265500" y="2575350"/>
            <a:ext cx="4045200" cy="12351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Clr>
                <a:schemeClr val="dk1"/>
              </a:buClr>
              <a:buSzPts val="1100"/>
              <a:buFont typeface="Arial"/>
              <a:buNone/>
            </a:pPr>
            <a:r>
              <a:rPr lang="en-GB" sz="2300" b="1">
                <a:solidFill>
                  <a:srgbClr val="741B47"/>
                </a:solidFill>
              </a:rPr>
              <a:t>Introductions</a:t>
            </a:r>
            <a:endParaRPr sz="2300" b="1">
              <a:solidFill>
                <a:srgbClr val="741B47"/>
              </a:solidFill>
            </a:endParaRPr>
          </a:p>
        </p:txBody>
      </p:sp>
      <p:sp>
        <p:nvSpPr>
          <p:cNvPr id="108" name="Google Shape;108;p19"/>
          <p:cNvSpPr txBox="1">
            <a:spLocks noGrp="1"/>
          </p:cNvSpPr>
          <p:nvPr>
            <p:ph type="subTitle" idx="1"/>
          </p:nvPr>
        </p:nvSpPr>
        <p:spPr>
          <a:xfrm>
            <a:off x="265500" y="1937100"/>
            <a:ext cx="4045200" cy="1235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sz="3800">
                <a:solidFill>
                  <a:srgbClr val="741B47"/>
                </a:solidFill>
                <a:latin typeface="Montserrat Black"/>
                <a:ea typeface="Montserrat Black"/>
                <a:cs typeface="Montserrat Black"/>
                <a:sym typeface="Montserrat Black"/>
              </a:rPr>
              <a:t>Activity 0.1.</a:t>
            </a:r>
            <a:endParaRPr sz="3800">
              <a:solidFill>
                <a:srgbClr val="741B47"/>
              </a:solidFill>
              <a:latin typeface="Montserrat Black"/>
              <a:ea typeface="Montserrat Black"/>
              <a:cs typeface="Montserrat Black"/>
              <a:sym typeface="Montserrat Black"/>
            </a:endParaRPr>
          </a:p>
          <a:p>
            <a:pPr marL="0" lvl="0" indent="0" algn="l" rtl="0">
              <a:spcBef>
                <a:spcPts val="0"/>
              </a:spcBef>
              <a:spcAft>
                <a:spcPts val="0"/>
              </a:spcAft>
              <a:buNone/>
            </a:pPr>
            <a:endParaRPr sz="3800" b="1">
              <a:solidFill>
                <a:srgbClr val="741B47"/>
              </a:solidFill>
            </a:endParaRPr>
          </a:p>
        </p:txBody>
      </p:sp>
      <p:sp>
        <p:nvSpPr>
          <p:cNvPr id="109" name="Google Shape;109;p19"/>
          <p:cNvSpPr txBox="1"/>
          <p:nvPr/>
        </p:nvSpPr>
        <p:spPr>
          <a:xfrm>
            <a:off x="0" y="0"/>
            <a:ext cx="4045200" cy="400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400"/>
              </a:spcBef>
              <a:spcAft>
                <a:spcPts val="600"/>
              </a:spcAft>
              <a:buNone/>
            </a:pPr>
            <a:r>
              <a:rPr lang="en-GB">
                <a:solidFill>
                  <a:srgbClr val="741B47"/>
                </a:solidFill>
                <a:latin typeface="Montserrat"/>
                <a:ea typeface="Montserrat"/>
                <a:cs typeface="Montserrat"/>
                <a:sym typeface="Montserrat"/>
              </a:rPr>
              <a:t>0.1 </a:t>
            </a:r>
            <a:r>
              <a:rPr lang="en-GB" i="1">
                <a:solidFill>
                  <a:srgbClr val="741B47"/>
                </a:solidFill>
                <a:latin typeface="Montserrat"/>
                <a:ea typeface="Montserrat"/>
                <a:cs typeface="Montserrat"/>
                <a:sym typeface="Montserrat"/>
              </a:rPr>
              <a:t>Introduction to the Course</a:t>
            </a:r>
            <a:endParaRPr>
              <a:solidFill>
                <a:srgbClr val="741B47"/>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FF2CC"/>
        </a:solidFill>
        <a:effectLst/>
      </p:bgPr>
    </p:bg>
    <p:spTree>
      <p:nvGrpSpPr>
        <p:cNvPr id="1" name="Shape 113"/>
        <p:cNvGrpSpPr/>
        <p:nvPr/>
      </p:nvGrpSpPr>
      <p:grpSpPr>
        <a:xfrm>
          <a:off x="0" y="0"/>
          <a:ext cx="0" cy="0"/>
          <a:chOff x="0" y="0"/>
          <a:chExt cx="0" cy="0"/>
        </a:xfrm>
      </p:grpSpPr>
      <p:sp>
        <p:nvSpPr>
          <p:cNvPr id="114" name="Google Shape;114;p20"/>
          <p:cNvSpPr txBox="1">
            <a:spLocks noGrp="1"/>
          </p:cNvSpPr>
          <p:nvPr>
            <p:ph type="sldNum" idx="12"/>
          </p:nvPr>
        </p:nvSpPr>
        <p:spPr>
          <a:xfrm>
            <a:off x="8595309" y="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GB"/>
              <a:t>7</a:t>
            </a:fld>
            <a:endParaRPr/>
          </a:p>
        </p:txBody>
      </p:sp>
      <p:sp>
        <p:nvSpPr>
          <p:cNvPr id="115" name="Google Shape;115;p20"/>
          <p:cNvSpPr txBox="1">
            <a:spLocks noGrp="1"/>
          </p:cNvSpPr>
          <p:nvPr>
            <p:ph type="body" idx="2"/>
          </p:nvPr>
        </p:nvSpPr>
        <p:spPr>
          <a:xfrm>
            <a:off x="4939500" y="294075"/>
            <a:ext cx="3837000" cy="4483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GB" sz="1400" b="1"/>
              <a:t>Introducing ME! Your Instructor</a:t>
            </a:r>
            <a:endParaRPr sz="1400" b="1"/>
          </a:p>
          <a:p>
            <a:pPr marL="457200" lvl="0" indent="-317500" algn="l" rtl="0">
              <a:spcBef>
                <a:spcPts val="1000"/>
              </a:spcBef>
              <a:spcAft>
                <a:spcPts val="0"/>
              </a:spcAft>
              <a:buSzPts val="1400"/>
              <a:buAutoNum type="arabicPeriod"/>
            </a:pPr>
            <a:r>
              <a:rPr lang="en-GB" sz="1400"/>
              <a:t>Name</a:t>
            </a:r>
            <a:endParaRPr sz="1400"/>
          </a:p>
          <a:p>
            <a:pPr marL="457200" lvl="0" indent="-317500" algn="l" rtl="0">
              <a:spcBef>
                <a:spcPts val="1000"/>
              </a:spcBef>
              <a:spcAft>
                <a:spcPts val="0"/>
              </a:spcAft>
              <a:buSzPts val="1400"/>
              <a:buAutoNum type="arabicPeriod"/>
            </a:pPr>
            <a:r>
              <a:rPr lang="en-GB" sz="1400"/>
              <a:t>Organisation</a:t>
            </a:r>
            <a:endParaRPr sz="1400"/>
          </a:p>
          <a:p>
            <a:pPr marL="457200" lvl="0" indent="-317500" algn="l" rtl="0">
              <a:spcBef>
                <a:spcPts val="1000"/>
              </a:spcBef>
              <a:spcAft>
                <a:spcPts val="0"/>
              </a:spcAft>
              <a:buSzPts val="1400"/>
              <a:buAutoNum type="arabicPeriod"/>
            </a:pPr>
            <a:r>
              <a:rPr lang="en-GB" sz="1400"/>
              <a:t>Position</a:t>
            </a:r>
            <a:endParaRPr sz="1400"/>
          </a:p>
          <a:p>
            <a:pPr marL="457200" lvl="0" indent="-317500" algn="l" rtl="0">
              <a:spcBef>
                <a:spcPts val="1000"/>
              </a:spcBef>
              <a:spcAft>
                <a:spcPts val="1000"/>
              </a:spcAft>
              <a:buSzPts val="1400"/>
              <a:buAutoNum type="arabicPeriod"/>
            </a:pPr>
            <a:r>
              <a:rPr lang="en-GB" sz="1400"/>
              <a:t>Past Experience with Urban Contexts</a:t>
            </a:r>
            <a:endParaRPr sz="1400"/>
          </a:p>
        </p:txBody>
      </p:sp>
      <p:sp>
        <p:nvSpPr>
          <p:cNvPr id="116" name="Google Shape;116;p20"/>
          <p:cNvSpPr txBox="1">
            <a:spLocks noGrp="1"/>
          </p:cNvSpPr>
          <p:nvPr>
            <p:ph type="title"/>
          </p:nvPr>
        </p:nvSpPr>
        <p:spPr>
          <a:xfrm>
            <a:off x="265500" y="1375400"/>
            <a:ext cx="4045200" cy="17982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Clr>
                <a:schemeClr val="dk1"/>
              </a:buClr>
              <a:buSzPct val="27653"/>
              <a:buFont typeface="Arial"/>
              <a:buNone/>
            </a:pPr>
            <a:endParaRPr sz="3977"/>
          </a:p>
          <a:p>
            <a:pPr marL="0" lvl="0" indent="0" algn="ctr" rtl="0">
              <a:spcBef>
                <a:spcPts val="0"/>
              </a:spcBef>
              <a:spcAft>
                <a:spcPts val="0"/>
              </a:spcAft>
              <a:buClr>
                <a:schemeClr val="dk1"/>
              </a:buClr>
              <a:buSzPct val="41509"/>
              <a:buFont typeface="Arial"/>
              <a:buNone/>
            </a:pPr>
            <a:endParaRPr sz="2650" i="1"/>
          </a:p>
          <a:p>
            <a:pPr marL="0" lvl="0" indent="0" algn="ctr" rtl="0">
              <a:spcBef>
                <a:spcPts val="0"/>
              </a:spcBef>
              <a:spcAft>
                <a:spcPts val="0"/>
              </a:spcAft>
              <a:buNone/>
            </a:pPr>
            <a:endParaRPr/>
          </a:p>
        </p:txBody>
      </p:sp>
      <p:sp>
        <p:nvSpPr>
          <p:cNvPr id="117" name="Google Shape;117;p20"/>
          <p:cNvSpPr txBox="1"/>
          <p:nvPr/>
        </p:nvSpPr>
        <p:spPr>
          <a:xfrm>
            <a:off x="74700" y="4645075"/>
            <a:ext cx="6139500" cy="437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820">
                <a:solidFill>
                  <a:srgbClr val="999999"/>
                </a:solidFill>
              </a:rPr>
              <a:t>USING SPHERE STANDARDS IN URBAN CONTEXTS</a:t>
            </a:r>
            <a:br>
              <a:rPr lang="en-GB" sz="820">
                <a:solidFill>
                  <a:srgbClr val="999999"/>
                </a:solidFill>
              </a:rPr>
            </a:br>
            <a:r>
              <a:rPr lang="en-GB" sz="820" b="1">
                <a:solidFill>
                  <a:srgbClr val="999999"/>
                </a:solidFill>
              </a:rPr>
              <a:t>Module 0. Introduction to the Course</a:t>
            </a:r>
            <a:endParaRPr b="1">
              <a:latin typeface="Montserrat"/>
              <a:ea typeface="Montserrat"/>
              <a:cs typeface="Montserrat"/>
              <a:sym typeface="Montserrat"/>
            </a:endParaRPr>
          </a:p>
        </p:txBody>
      </p:sp>
      <p:sp>
        <p:nvSpPr>
          <p:cNvPr id="118" name="Google Shape;118;p20"/>
          <p:cNvSpPr txBox="1">
            <a:spLocks noGrp="1"/>
          </p:cNvSpPr>
          <p:nvPr>
            <p:ph type="subTitle" idx="1"/>
          </p:nvPr>
        </p:nvSpPr>
        <p:spPr>
          <a:xfrm>
            <a:off x="265500" y="2575350"/>
            <a:ext cx="4045200" cy="12351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Clr>
                <a:schemeClr val="dk1"/>
              </a:buClr>
              <a:buSzPts val="1100"/>
              <a:buFont typeface="Arial"/>
              <a:buNone/>
            </a:pPr>
            <a:r>
              <a:rPr lang="en-GB" sz="2300" b="1">
                <a:solidFill>
                  <a:srgbClr val="741B47"/>
                </a:solidFill>
              </a:rPr>
              <a:t>Introductions</a:t>
            </a:r>
            <a:endParaRPr sz="2300" b="1">
              <a:solidFill>
                <a:srgbClr val="741B47"/>
              </a:solidFill>
            </a:endParaRPr>
          </a:p>
        </p:txBody>
      </p:sp>
      <p:sp>
        <p:nvSpPr>
          <p:cNvPr id="119" name="Google Shape;119;p20"/>
          <p:cNvSpPr txBox="1">
            <a:spLocks noGrp="1"/>
          </p:cNvSpPr>
          <p:nvPr>
            <p:ph type="subTitle" idx="1"/>
          </p:nvPr>
        </p:nvSpPr>
        <p:spPr>
          <a:xfrm>
            <a:off x="265500" y="1937100"/>
            <a:ext cx="4045200" cy="1235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sz="3800">
                <a:solidFill>
                  <a:srgbClr val="741B47"/>
                </a:solidFill>
                <a:latin typeface="Montserrat Black"/>
                <a:ea typeface="Montserrat Black"/>
                <a:cs typeface="Montserrat Black"/>
                <a:sym typeface="Montserrat Black"/>
              </a:rPr>
              <a:t>Activity 0.1.</a:t>
            </a:r>
            <a:endParaRPr sz="3800">
              <a:solidFill>
                <a:srgbClr val="741B47"/>
              </a:solidFill>
              <a:latin typeface="Montserrat Black"/>
              <a:ea typeface="Montserrat Black"/>
              <a:cs typeface="Montserrat Black"/>
              <a:sym typeface="Montserrat Black"/>
            </a:endParaRPr>
          </a:p>
          <a:p>
            <a:pPr marL="0" lvl="0" indent="0" algn="l" rtl="0">
              <a:spcBef>
                <a:spcPts val="0"/>
              </a:spcBef>
              <a:spcAft>
                <a:spcPts val="0"/>
              </a:spcAft>
              <a:buNone/>
            </a:pPr>
            <a:endParaRPr sz="3800" b="1">
              <a:solidFill>
                <a:srgbClr val="741B47"/>
              </a:solidFill>
            </a:endParaRPr>
          </a:p>
        </p:txBody>
      </p:sp>
      <p:sp>
        <p:nvSpPr>
          <p:cNvPr id="120" name="Google Shape;120;p20"/>
          <p:cNvSpPr txBox="1"/>
          <p:nvPr/>
        </p:nvSpPr>
        <p:spPr>
          <a:xfrm>
            <a:off x="0" y="0"/>
            <a:ext cx="4045200" cy="400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400"/>
              </a:spcBef>
              <a:spcAft>
                <a:spcPts val="600"/>
              </a:spcAft>
              <a:buNone/>
            </a:pPr>
            <a:r>
              <a:rPr lang="en-GB">
                <a:solidFill>
                  <a:srgbClr val="741B47"/>
                </a:solidFill>
                <a:latin typeface="Montserrat"/>
                <a:ea typeface="Montserrat"/>
                <a:cs typeface="Montserrat"/>
                <a:sym typeface="Montserrat"/>
              </a:rPr>
              <a:t>0.1 </a:t>
            </a:r>
            <a:r>
              <a:rPr lang="en-GB" i="1">
                <a:solidFill>
                  <a:srgbClr val="741B47"/>
                </a:solidFill>
                <a:latin typeface="Montserrat"/>
                <a:ea typeface="Montserrat"/>
                <a:cs typeface="Montserrat"/>
                <a:sym typeface="Montserrat"/>
              </a:rPr>
              <a:t>Introduction to the Course</a:t>
            </a:r>
            <a:endParaRPr>
              <a:solidFill>
                <a:srgbClr val="741B47"/>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FF2CC"/>
        </a:solidFill>
        <a:effectLst/>
      </p:bgPr>
    </p:bg>
    <p:spTree>
      <p:nvGrpSpPr>
        <p:cNvPr id="1" name="Shape 124"/>
        <p:cNvGrpSpPr/>
        <p:nvPr/>
      </p:nvGrpSpPr>
      <p:grpSpPr>
        <a:xfrm>
          <a:off x="0" y="0"/>
          <a:ext cx="0" cy="0"/>
          <a:chOff x="0" y="0"/>
          <a:chExt cx="0" cy="0"/>
        </a:xfrm>
      </p:grpSpPr>
      <p:sp>
        <p:nvSpPr>
          <p:cNvPr id="125" name="Google Shape;125;p21"/>
          <p:cNvSpPr txBox="1">
            <a:spLocks noGrp="1"/>
          </p:cNvSpPr>
          <p:nvPr>
            <p:ph type="sldNum" idx="12"/>
          </p:nvPr>
        </p:nvSpPr>
        <p:spPr>
          <a:xfrm>
            <a:off x="8595309" y="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GB"/>
              <a:t>8</a:t>
            </a:fld>
            <a:endParaRPr/>
          </a:p>
        </p:txBody>
      </p:sp>
      <p:sp>
        <p:nvSpPr>
          <p:cNvPr id="126" name="Google Shape;126;p21"/>
          <p:cNvSpPr txBox="1">
            <a:spLocks noGrp="1"/>
          </p:cNvSpPr>
          <p:nvPr>
            <p:ph type="body" idx="2"/>
          </p:nvPr>
        </p:nvSpPr>
        <p:spPr>
          <a:xfrm>
            <a:off x="4939500" y="294075"/>
            <a:ext cx="3837000" cy="4483800"/>
          </a:xfrm>
          <a:prstGeom prst="rect">
            <a:avLst/>
          </a:prstGeom>
        </p:spPr>
        <p:txBody>
          <a:bodyPr spcFirstLastPara="1" wrap="square" lIns="91425" tIns="91425" rIns="91425" bIns="91425" anchor="ctr" anchorCtr="0">
            <a:noAutofit/>
          </a:bodyPr>
          <a:lstStyle/>
          <a:p>
            <a:pPr marL="0" lvl="0" indent="0" algn="l" rtl="0">
              <a:spcBef>
                <a:spcPts val="1000"/>
              </a:spcBef>
              <a:spcAft>
                <a:spcPts val="0"/>
              </a:spcAft>
              <a:buNone/>
            </a:pPr>
            <a:r>
              <a:rPr lang="en-GB" sz="1400" b="1"/>
              <a:t>Let’s learn about YOU!</a:t>
            </a:r>
            <a:br>
              <a:rPr lang="en-GB" sz="1400"/>
            </a:br>
            <a:r>
              <a:rPr lang="en-GB" sz="1400"/>
              <a:t>In </a:t>
            </a:r>
            <a:r>
              <a:rPr lang="en-GB" sz="1400" i="1" u="sng"/>
              <a:t>pairs</a:t>
            </a:r>
            <a:r>
              <a:rPr lang="en-GB" sz="1400" i="1"/>
              <a:t> </a:t>
            </a:r>
            <a:r>
              <a:rPr lang="en-GB" sz="1400"/>
              <a:t>(time permitting), tell us about yourself! </a:t>
            </a:r>
            <a:endParaRPr sz="1400"/>
          </a:p>
          <a:p>
            <a:pPr marL="457200" lvl="0" indent="-317500" algn="l" rtl="0">
              <a:spcBef>
                <a:spcPts val="1000"/>
              </a:spcBef>
              <a:spcAft>
                <a:spcPts val="0"/>
              </a:spcAft>
              <a:buSzPts val="1400"/>
              <a:buAutoNum type="arabicPeriod"/>
            </a:pPr>
            <a:r>
              <a:rPr lang="en-GB" sz="1400"/>
              <a:t>Name</a:t>
            </a:r>
            <a:endParaRPr sz="1400"/>
          </a:p>
          <a:p>
            <a:pPr marL="457200" lvl="0" indent="-317500" algn="l" rtl="0">
              <a:spcBef>
                <a:spcPts val="1000"/>
              </a:spcBef>
              <a:spcAft>
                <a:spcPts val="0"/>
              </a:spcAft>
              <a:buSzPts val="1400"/>
              <a:buAutoNum type="arabicPeriod"/>
            </a:pPr>
            <a:r>
              <a:rPr lang="en-GB" sz="1400"/>
              <a:t>Organisation</a:t>
            </a:r>
            <a:endParaRPr sz="1400"/>
          </a:p>
          <a:p>
            <a:pPr marL="457200" lvl="0" indent="-317500" algn="l" rtl="0">
              <a:spcBef>
                <a:spcPts val="1000"/>
              </a:spcBef>
              <a:spcAft>
                <a:spcPts val="0"/>
              </a:spcAft>
              <a:buSzPts val="1400"/>
              <a:buAutoNum type="arabicPeriod"/>
            </a:pPr>
            <a:r>
              <a:rPr lang="en-GB" sz="1400"/>
              <a:t>Position</a:t>
            </a:r>
            <a:endParaRPr sz="1400"/>
          </a:p>
          <a:p>
            <a:pPr marL="457200" lvl="0" indent="-317500" algn="l" rtl="0">
              <a:spcBef>
                <a:spcPts val="1000"/>
              </a:spcBef>
              <a:spcAft>
                <a:spcPts val="0"/>
              </a:spcAft>
              <a:buSzPts val="1400"/>
              <a:buAutoNum type="arabicPeriod"/>
            </a:pPr>
            <a:r>
              <a:rPr lang="en-GB" sz="1400"/>
              <a:t>Past Experience with Urban Contexts</a:t>
            </a:r>
            <a:endParaRPr sz="1400"/>
          </a:p>
          <a:p>
            <a:pPr marL="457200" lvl="0" indent="-317500" algn="l" rtl="0">
              <a:spcBef>
                <a:spcPts val="1000"/>
              </a:spcBef>
              <a:spcAft>
                <a:spcPts val="1000"/>
              </a:spcAft>
              <a:buSzPts val="1400"/>
              <a:buAutoNum type="arabicPeriod"/>
            </a:pPr>
            <a:r>
              <a:rPr lang="en-GB" sz="1400"/>
              <a:t>Motivation for Taking the Course</a:t>
            </a:r>
            <a:endParaRPr sz="1400"/>
          </a:p>
        </p:txBody>
      </p:sp>
      <p:sp>
        <p:nvSpPr>
          <p:cNvPr id="127" name="Google Shape;127;p21"/>
          <p:cNvSpPr txBox="1">
            <a:spLocks noGrp="1"/>
          </p:cNvSpPr>
          <p:nvPr>
            <p:ph type="title"/>
          </p:nvPr>
        </p:nvSpPr>
        <p:spPr>
          <a:xfrm>
            <a:off x="265500" y="1375400"/>
            <a:ext cx="4045200" cy="17982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Clr>
                <a:schemeClr val="dk1"/>
              </a:buClr>
              <a:buSzPct val="27653"/>
              <a:buFont typeface="Arial"/>
              <a:buNone/>
            </a:pPr>
            <a:endParaRPr sz="3977"/>
          </a:p>
          <a:p>
            <a:pPr marL="0" lvl="0" indent="0" algn="ctr" rtl="0">
              <a:spcBef>
                <a:spcPts val="0"/>
              </a:spcBef>
              <a:spcAft>
                <a:spcPts val="0"/>
              </a:spcAft>
              <a:buClr>
                <a:schemeClr val="dk1"/>
              </a:buClr>
              <a:buSzPct val="41509"/>
              <a:buFont typeface="Arial"/>
              <a:buNone/>
            </a:pPr>
            <a:endParaRPr sz="2650" i="1"/>
          </a:p>
          <a:p>
            <a:pPr marL="0" lvl="0" indent="0" algn="ctr" rtl="0">
              <a:spcBef>
                <a:spcPts val="0"/>
              </a:spcBef>
              <a:spcAft>
                <a:spcPts val="0"/>
              </a:spcAft>
              <a:buNone/>
            </a:pPr>
            <a:endParaRPr/>
          </a:p>
        </p:txBody>
      </p:sp>
      <p:sp>
        <p:nvSpPr>
          <p:cNvPr id="128" name="Google Shape;128;p21"/>
          <p:cNvSpPr txBox="1"/>
          <p:nvPr/>
        </p:nvSpPr>
        <p:spPr>
          <a:xfrm>
            <a:off x="74700" y="4645075"/>
            <a:ext cx="6139500" cy="437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820">
                <a:solidFill>
                  <a:srgbClr val="999999"/>
                </a:solidFill>
              </a:rPr>
              <a:t>USING SPHERE STANDARDS IN URBAN CONTEXTS</a:t>
            </a:r>
            <a:br>
              <a:rPr lang="en-GB" sz="820">
                <a:solidFill>
                  <a:srgbClr val="999999"/>
                </a:solidFill>
              </a:rPr>
            </a:br>
            <a:r>
              <a:rPr lang="en-GB" sz="820" b="1">
                <a:solidFill>
                  <a:srgbClr val="999999"/>
                </a:solidFill>
              </a:rPr>
              <a:t>Module 0. Introduction to the Course</a:t>
            </a:r>
            <a:endParaRPr b="1">
              <a:latin typeface="Montserrat"/>
              <a:ea typeface="Montserrat"/>
              <a:cs typeface="Montserrat"/>
              <a:sym typeface="Montserrat"/>
            </a:endParaRPr>
          </a:p>
        </p:txBody>
      </p:sp>
      <p:sp>
        <p:nvSpPr>
          <p:cNvPr id="129" name="Google Shape;129;p21"/>
          <p:cNvSpPr txBox="1">
            <a:spLocks noGrp="1"/>
          </p:cNvSpPr>
          <p:nvPr>
            <p:ph type="subTitle" idx="1"/>
          </p:nvPr>
        </p:nvSpPr>
        <p:spPr>
          <a:xfrm>
            <a:off x="265500" y="2575350"/>
            <a:ext cx="4045200" cy="12351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Clr>
                <a:schemeClr val="dk1"/>
              </a:buClr>
              <a:buSzPts val="1100"/>
              <a:buFont typeface="Arial"/>
              <a:buNone/>
            </a:pPr>
            <a:r>
              <a:rPr lang="en-GB" sz="2300" b="1">
                <a:solidFill>
                  <a:srgbClr val="741B47"/>
                </a:solidFill>
              </a:rPr>
              <a:t>Introductions</a:t>
            </a:r>
            <a:endParaRPr sz="2300" b="1">
              <a:solidFill>
                <a:srgbClr val="741B47"/>
              </a:solidFill>
            </a:endParaRPr>
          </a:p>
        </p:txBody>
      </p:sp>
      <p:sp>
        <p:nvSpPr>
          <p:cNvPr id="130" name="Google Shape;130;p21"/>
          <p:cNvSpPr txBox="1">
            <a:spLocks noGrp="1"/>
          </p:cNvSpPr>
          <p:nvPr>
            <p:ph type="subTitle" idx="1"/>
          </p:nvPr>
        </p:nvSpPr>
        <p:spPr>
          <a:xfrm>
            <a:off x="265500" y="1937100"/>
            <a:ext cx="4045200" cy="1235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sz="3800">
                <a:solidFill>
                  <a:srgbClr val="741B47"/>
                </a:solidFill>
                <a:latin typeface="Montserrat Black"/>
                <a:ea typeface="Montserrat Black"/>
                <a:cs typeface="Montserrat Black"/>
                <a:sym typeface="Montserrat Black"/>
              </a:rPr>
              <a:t>Activity 0.1.</a:t>
            </a:r>
            <a:endParaRPr sz="3800">
              <a:solidFill>
                <a:srgbClr val="741B47"/>
              </a:solidFill>
              <a:latin typeface="Montserrat Black"/>
              <a:ea typeface="Montserrat Black"/>
              <a:cs typeface="Montserrat Black"/>
              <a:sym typeface="Montserrat Black"/>
            </a:endParaRPr>
          </a:p>
          <a:p>
            <a:pPr marL="0" lvl="0" indent="0" algn="l" rtl="0">
              <a:spcBef>
                <a:spcPts val="0"/>
              </a:spcBef>
              <a:spcAft>
                <a:spcPts val="0"/>
              </a:spcAft>
              <a:buNone/>
            </a:pPr>
            <a:endParaRPr sz="3800" b="1">
              <a:solidFill>
                <a:srgbClr val="741B47"/>
              </a:solidFill>
            </a:endParaRPr>
          </a:p>
        </p:txBody>
      </p:sp>
      <p:sp>
        <p:nvSpPr>
          <p:cNvPr id="131" name="Google Shape;131;p21"/>
          <p:cNvSpPr txBox="1"/>
          <p:nvPr/>
        </p:nvSpPr>
        <p:spPr>
          <a:xfrm>
            <a:off x="0" y="0"/>
            <a:ext cx="4045200" cy="400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400"/>
              </a:spcBef>
              <a:spcAft>
                <a:spcPts val="600"/>
              </a:spcAft>
              <a:buNone/>
            </a:pPr>
            <a:r>
              <a:rPr lang="en-GB">
                <a:solidFill>
                  <a:srgbClr val="741B47"/>
                </a:solidFill>
                <a:latin typeface="Montserrat"/>
                <a:ea typeface="Montserrat"/>
                <a:cs typeface="Montserrat"/>
                <a:sym typeface="Montserrat"/>
              </a:rPr>
              <a:t>0.1 </a:t>
            </a:r>
            <a:r>
              <a:rPr lang="en-GB" i="1">
                <a:solidFill>
                  <a:srgbClr val="741B47"/>
                </a:solidFill>
                <a:latin typeface="Montserrat"/>
                <a:ea typeface="Montserrat"/>
                <a:cs typeface="Montserrat"/>
                <a:sym typeface="Montserrat"/>
              </a:rPr>
              <a:t>Introduction to the Course</a:t>
            </a:r>
            <a:endParaRPr>
              <a:solidFill>
                <a:srgbClr val="741B47"/>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136" name="Google Shape;136;p22"/>
          <p:cNvSpPr txBox="1">
            <a:spLocks noGrp="1"/>
          </p:cNvSpPr>
          <p:nvPr>
            <p:ph type="body" idx="1"/>
          </p:nvPr>
        </p:nvSpPr>
        <p:spPr>
          <a:xfrm>
            <a:off x="311700" y="1226850"/>
            <a:ext cx="8520600" cy="2689800"/>
          </a:xfrm>
          <a:prstGeom prst="rect">
            <a:avLst/>
          </a:prstGeom>
        </p:spPr>
        <p:txBody>
          <a:bodyPr spcFirstLastPara="1" wrap="square" lIns="91425" tIns="91425" rIns="91425" bIns="91425" anchor="t" anchorCtr="0">
            <a:normAutofit/>
          </a:bodyPr>
          <a:lstStyle/>
          <a:p>
            <a:pPr marL="0" lvl="0" indent="0" algn="l" rtl="0">
              <a:lnSpc>
                <a:spcPct val="115000"/>
              </a:lnSpc>
              <a:spcBef>
                <a:spcPts val="0"/>
              </a:spcBef>
              <a:spcAft>
                <a:spcPts val="0"/>
              </a:spcAft>
              <a:buNone/>
            </a:pPr>
            <a:r>
              <a:rPr lang="en-GB" sz="1400">
                <a:solidFill>
                  <a:schemeClr val="dk1"/>
                </a:solidFill>
              </a:rPr>
              <a:t>At the end of this training, learners will have an increased understanding of how to:</a:t>
            </a:r>
            <a:endParaRPr sz="1400">
              <a:solidFill>
                <a:schemeClr val="dk1"/>
              </a:solidFill>
            </a:endParaRPr>
          </a:p>
          <a:p>
            <a:pPr marL="914400" lvl="1" indent="-317500" algn="l" rtl="0">
              <a:lnSpc>
                <a:spcPct val="100000"/>
              </a:lnSpc>
              <a:spcBef>
                <a:spcPts val="400"/>
              </a:spcBef>
              <a:spcAft>
                <a:spcPts val="0"/>
              </a:spcAft>
              <a:buClr>
                <a:schemeClr val="dk1"/>
              </a:buClr>
              <a:buSzPts val="1400"/>
              <a:buChar char="❏"/>
            </a:pPr>
            <a:r>
              <a:rPr lang="en-GB">
                <a:solidFill>
                  <a:schemeClr val="dk1"/>
                </a:solidFill>
              </a:rPr>
              <a:t>Plan humanitarian action in urban contexts.</a:t>
            </a:r>
            <a:endParaRPr>
              <a:solidFill>
                <a:schemeClr val="dk1"/>
              </a:solidFill>
            </a:endParaRPr>
          </a:p>
          <a:p>
            <a:pPr marL="914400" lvl="1" indent="-317500" algn="l" rtl="0">
              <a:lnSpc>
                <a:spcPct val="100000"/>
              </a:lnSpc>
              <a:spcBef>
                <a:spcPts val="400"/>
              </a:spcBef>
              <a:spcAft>
                <a:spcPts val="0"/>
              </a:spcAft>
              <a:buClr>
                <a:schemeClr val="dk1"/>
              </a:buClr>
              <a:buSzPts val="1400"/>
              <a:buChar char="❏"/>
            </a:pPr>
            <a:r>
              <a:rPr lang="en-GB">
                <a:solidFill>
                  <a:schemeClr val="dk1"/>
                </a:solidFill>
              </a:rPr>
              <a:t>Apply Sphere Standards to urban contexts.</a:t>
            </a:r>
            <a:endParaRPr>
              <a:solidFill>
                <a:schemeClr val="dk1"/>
              </a:solidFill>
            </a:endParaRPr>
          </a:p>
          <a:p>
            <a:pPr marL="914400" lvl="1" indent="-317500" algn="l" rtl="0">
              <a:lnSpc>
                <a:spcPct val="100000"/>
              </a:lnSpc>
              <a:spcBef>
                <a:spcPts val="400"/>
              </a:spcBef>
              <a:spcAft>
                <a:spcPts val="0"/>
              </a:spcAft>
              <a:buClr>
                <a:schemeClr val="dk1"/>
              </a:buClr>
              <a:buSzPts val="1400"/>
              <a:buChar char="❏"/>
            </a:pPr>
            <a:r>
              <a:rPr lang="en-GB">
                <a:solidFill>
                  <a:schemeClr val="dk1"/>
                </a:solidFill>
              </a:rPr>
              <a:t>Identify differences and similarities between humanitarian response in urban contexts and humanitarian response in other contexts.</a:t>
            </a:r>
            <a:endParaRPr>
              <a:solidFill>
                <a:schemeClr val="dk1"/>
              </a:solidFill>
            </a:endParaRPr>
          </a:p>
          <a:p>
            <a:pPr marL="914400" lvl="1" indent="-317500" algn="l" rtl="0">
              <a:lnSpc>
                <a:spcPct val="100000"/>
              </a:lnSpc>
              <a:spcBef>
                <a:spcPts val="400"/>
              </a:spcBef>
              <a:spcAft>
                <a:spcPts val="0"/>
              </a:spcAft>
              <a:buClr>
                <a:schemeClr val="dk1"/>
              </a:buClr>
              <a:buSzPts val="1400"/>
              <a:buChar char="❏"/>
            </a:pPr>
            <a:r>
              <a:rPr lang="en-GB">
                <a:solidFill>
                  <a:schemeClr val="dk1"/>
                </a:solidFill>
              </a:rPr>
              <a:t>Apply a people-centred, rights-based approach to needs analyses.</a:t>
            </a:r>
            <a:endParaRPr>
              <a:solidFill>
                <a:schemeClr val="dk1"/>
              </a:solidFill>
            </a:endParaRPr>
          </a:p>
          <a:p>
            <a:pPr marL="914400" lvl="1" indent="-317500" algn="l" rtl="0">
              <a:lnSpc>
                <a:spcPct val="100000"/>
              </a:lnSpc>
              <a:spcBef>
                <a:spcPts val="400"/>
              </a:spcBef>
              <a:spcAft>
                <a:spcPts val="0"/>
              </a:spcAft>
              <a:buClr>
                <a:schemeClr val="dk1"/>
              </a:buClr>
              <a:buSzPts val="1400"/>
              <a:buChar char="❏"/>
            </a:pPr>
            <a:r>
              <a:rPr lang="en-GB">
                <a:solidFill>
                  <a:schemeClr val="dk1"/>
                </a:solidFill>
              </a:rPr>
              <a:t>Apply systems thinking to context analyses.</a:t>
            </a:r>
            <a:endParaRPr>
              <a:solidFill>
                <a:schemeClr val="dk1"/>
              </a:solidFill>
            </a:endParaRPr>
          </a:p>
        </p:txBody>
      </p:sp>
      <p:sp>
        <p:nvSpPr>
          <p:cNvPr id="137" name="Google Shape;137;p22"/>
          <p:cNvSpPr txBox="1">
            <a:spLocks noGrp="1"/>
          </p:cNvSpPr>
          <p:nvPr>
            <p:ph type="sldNum" idx="12"/>
          </p:nvPr>
        </p:nvSpPr>
        <p:spPr>
          <a:xfrm>
            <a:off x="8595309" y="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GB"/>
              <a:t>9</a:t>
            </a:fld>
            <a:endParaRPr/>
          </a:p>
        </p:txBody>
      </p:sp>
      <p:sp>
        <p:nvSpPr>
          <p:cNvPr id="138" name="Google Shape;138;p22"/>
          <p:cNvSpPr txBox="1"/>
          <p:nvPr/>
        </p:nvSpPr>
        <p:spPr>
          <a:xfrm>
            <a:off x="74700" y="4645075"/>
            <a:ext cx="6139500" cy="437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820">
                <a:solidFill>
                  <a:srgbClr val="999999"/>
                </a:solidFill>
              </a:rPr>
              <a:t>USING SPHERE STANDARDS IN URBAN CONTEXTS</a:t>
            </a:r>
            <a:br>
              <a:rPr lang="en-GB" sz="820">
                <a:solidFill>
                  <a:srgbClr val="999999"/>
                </a:solidFill>
              </a:rPr>
            </a:br>
            <a:r>
              <a:rPr lang="en-GB" sz="820" b="1">
                <a:solidFill>
                  <a:srgbClr val="999999"/>
                </a:solidFill>
              </a:rPr>
              <a:t>Module 0. Introduction to the Course</a:t>
            </a:r>
            <a:endParaRPr b="1">
              <a:latin typeface="Montserrat"/>
              <a:ea typeface="Montserrat"/>
              <a:cs typeface="Montserrat"/>
              <a:sym typeface="Montserrat"/>
            </a:endParaRPr>
          </a:p>
        </p:txBody>
      </p:sp>
      <p:sp>
        <p:nvSpPr>
          <p:cNvPr id="139" name="Google Shape;139;p22"/>
          <p:cNvSpPr txBox="1">
            <a:spLocks noGrp="1"/>
          </p:cNvSpPr>
          <p:nvPr>
            <p:ph type="sldNum" idx="12"/>
          </p:nvPr>
        </p:nvSpPr>
        <p:spPr>
          <a:xfrm>
            <a:off x="8595309" y="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GB"/>
              <a:t>9</a:t>
            </a:fld>
            <a:endParaRPr/>
          </a:p>
        </p:txBody>
      </p:sp>
      <p:sp>
        <p:nvSpPr>
          <p:cNvPr id="140" name="Google Shape;140;p22"/>
          <p:cNvSpPr txBox="1">
            <a:spLocks noGrp="1"/>
          </p:cNvSpPr>
          <p:nvPr>
            <p:ph type="title"/>
          </p:nvPr>
        </p:nvSpPr>
        <p:spPr>
          <a:xfrm>
            <a:off x="74700" y="53475"/>
            <a:ext cx="8520600" cy="7806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GB" sz="1555" b="0" i="1">
                <a:solidFill>
                  <a:srgbClr val="741B47"/>
                </a:solidFill>
              </a:rPr>
              <a:t>0.1 Introduction to the Course | A. Course Learning Objectives</a:t>
            </a:r>
            <a:br>
              <a:rPr lang="en-GB" i="1">
                <a:solidFill>
                  <a:srgbClr val="741B47"/>
                </a:solidFill>
              </a:rPr>
            </a:br>
            <a:r>
              <a:rPr lang="en-GB" sz="2650" i="1">
                <a:solidFill>
                  <a:srgbClr val="741B47"/>
                </a:solidFill>
              </a:rPr>
              <a:t>Course Learning Objectives</a:t>
            </a:r>
            <a:endParaRPr sz="2650" i="1">
              <a:solidFill>
                <a:srgbClr val="741B47"/>
              </a:solidFill>
            </a:endParaRP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AEF1F2"/>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1355b3f0-e072-4ae3-b261-722c43fa6e26">
      <Terms xmlns="http://schemas.microsoft.com/office/infopath/2007/PartnerControls"/>
    </lcf76f155ced4ddcb4097134ff3c332f>
    <TaxCatchAll xmlns="9051fefc-2ea4-4620-a82b-61f19e316bb6" xsi:nil="true"/>
    <_Flow_SignoffStatus xmlns="1355b3f0-e072-4ae3-b261-722c43fa6e26"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40548E345B6D594AAA06BAD71EA843DF" ma:contentTypeVersion="17" ma:contentTypeDescription="Create a new document." ma:contentTypeScope="" ma:versionID="27943c6b80f0f39d6ddcdeaead66d061">
  <xsd:schema xmlns:xsd="http://www.w3.org/2001/XMLSchema" xmlns:xs="http://www.w3.org/2001/XMLSchema" xmlns:p="http://schemas.microsoft.com/office/2006/metadata/properties" xmlns:ns2="1355b3f0-e072-4ae3-b261-722c43fa6e26" xmlns:ns3="9051fefc-2ea4-4620-a82b-61f19e316bb6" targetNamespace="http://schemas.microsoft.com/office/2006/metadata/properties" ma:root="true" ma:fieldsID="0d10aba7434b7a129700691a02125503" ns2:_="" ns3:_="">
    <xsd:import namespace="1355b3f0-e072-4ae3-b261-722c43fa6e26"/>
    <xsd:import namespace="9051fefc-2ea4-4620-a82b-61f19e316bb6"/>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2:MediaServiceLocation" minOccurs="0"/>
                <xsd:element ref="ns2:MediaServiceOCR" minOccurs="0"/>
                <xsd:element ref="ns2:MediaServiceAutoKeyPoints" minOccurs="0"/>
                <xsd:element ref="ns2:MediaServiceKeyPoints" minOccurs="0"/>
                <xsd:element ref="ns3:SharedWithUsers" minOccurs="0"/>
                <xsd:element ref="ns3:SharedWithDetails" minOccurs="0"/>
                <xsd:element ref="ns2:_Flow_SignoffStatus"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355b3f0-e072-4ae3-b261-722c43fa6e2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Location" ma:index="14" nillable="true" ma:displayName="Location" ma:internalName="MediaServiceLocation"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_Flow_SignoffStatus" ma:index="20" nillable="true" ma:displayName="État de validation" ma:internalName="_x00c9_tat_x0020_de_x0020_validation">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fc2c48a7-3976-43da-8c19-cb30e3e77c62"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9051fefc-2ea4-4620-a82b-61f19e316bb6"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4" nillable="true" ma:displayName="Taxonomy Catch All Column" ma:hidden="true" ma:list="{8403d0eb-ff5c-4829-9fc3-59ef669ebb52}" ma:internalName="TaxCatchAll" ma:showField="CatchAllData" ma:web="9051fefc-2ea4-4620-a82b-61f19e316bb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611233A-0B6D-40FF-9F92-CF58C5B78FD7}">
  <ds:schemaRefs>
    <ds:schemaRef ds:uri="http://schemas.microsoft.com/sharepoint/v3/contenttype/forms"/>
  </ds:schemaRefs>
</ds:datastoreItem>
</file>

<file path=customXml/itemProps2.xml><?xml version="1.0" encoding="utf-8"?>
<ds:datastoreItem xmlns:ds="http://schemas.openxmlformats.org/officeDocument/2006/customXml" ds:itemID="{21532500-A0E0-4E08-95ED-8D86FD725F23}">
  <ds:schemaRefs>
    <ds:schemaRef ds:uri="http://schemas.microsoft.com/office/2006/metadata/properties"/>
    <ds:schemaRef ds:uri="http://schemas.microsoft.com/office/infopath/2007/PartnerControls"/>
    <ds:schemaRef ds:uri="407ee79b-0134-4c5c-ae38-23ae924262f9"/>
    <ds:schemaRef ds:uri="65d51b78-80f6-4392-a00d-cf4b99659191"/>
    <ds:schemaRef ds:uri="1355b3f0-e072-4ae3-b261-722c43fa6e26"/>
    <ds:schemaRef ds:uri="9051fefc-2ea4-4620-a82b-61f19e316bb6"/>
  </ds:schemaRefs>
</ds:datastoreItem>
</file>

<file path=customXml/itemProps3.xml><?xml version="1.0" encoding="utf-8"?>
<ds:datastoreItem xmlns:ds="http://schemas.openxmlformats.org/officeDocument/2006/customXml" ds:itemID="{D03E0270-C788-4772-9E94-68A98446E57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355b3f0-e072-4ae3-b261-722c43fa6e26"/>
    <ds:schemaRef ds:uri="9051fefc-2ea4-4620-a82b-61f19e316bb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0</TotalTime>
  <Words>1579</Words>
  <Application>Microsoft Office PowerPoint</Application>
  <PresentationFormat>On-screen Show (16:9)</PresentationFormat>
  <Paragraphs>176</Paragraphs>
  <Slides>13</Slides>
  <Notes>13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13</vt:i4>
      </vt:variant>
    </vt:vector>
  </HeadingPairs>
  <TitlesOfParts>
    <vt:vector size="19" baseType="lpstr">
      <vt:lpstr>Montserrat</vt:lpstr>
      <vt:lpstr>Open Sans</vt:lpstr>
      <vt:lpstr>Montserrat Black</vt:lpstr>
      <vt:lpstr>Montserrat ExtraBold</vt:lpstr>
      <vt:lpstr>Arial</vt:lpstr>
      <vt:lpstr>Simple Light</vt:lpstr>
      <vt:lpstr>Using Sphere Standards in Urban Contexts</vt:lpstr>
      <vt:lpstr>This training was created by:  Sphere and the German Red Cross,  with the support of Humanitarian Partners International (HPI)  and Lessons Learned Simulations &amp; Training (LLST), funded by the German Federal Foreign Office.        We are grateful for the broad community of humanitarian experts and professionals who provided their input and experiences to inform the content of this module.   If you have any questions, please contact [name@organization.com]</vt:lpstr>
      <vt:lpstr>Please complete  the online Pre-Assessment Survey:</vt:lpstr>
      <vt:lpstr>MODULE 0 Introduction to the Course</vt:lpstr>
      <vt:lpstr>0.1 Introduction to the Course Overview of Module 0</vt:lpstr>
      <vt:lpstr>  </vt:lpstr>
      <vt:lpstr>  </vt:lpstr>
      <vt:lpstr>  </vt:lpstr>
      <vt:lpstr>0.1 Introduction to the Course | A. Course Learning Objectives Course Learning Objectives</vt:lpstr>
      <vt:lpstr>0.1 Introduction to the Course | B. Intended Audience Who Should Take This Course?</vt:lpstr>
      <vt:lpstr>0.1 Introduction to the Course | C. Training Structure Overview Training Structure</vt:lpstr>
      <vt:lpstr>0.1 Introduction to the Course | D. Activity Overview Activity Environment</vt:lpstr>
      <vt:lpstr>0.1. Introduction to the Course | E. Training Schedule Overview Training Schedule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Using Sphere Standards in Urban Contexts</dc:title>
  <cp:lastModifiedBy>Tristan Hale</cp:lastModifiedBy>
  <cp:revision>30</cp:revision>
  <dcterms:modified xsi:type="dcterms:W3CDTF">2023-06-05T07:22:05Z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0x01010021D2880D3728A648A383F69F3E656670</vt:lpwstr>
  </property>
  <property fmtid="{D5CDD505-2E9C-101B-9397-08002B2CF9AE}" pid="3" name="MediaServiceImageTags">
    <vt:lpwstr/>
  </property>
</Properties>
</file>