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7340263" cy="9753600"/>
  <p:notesSz cx="6858000" cy="9144000"/>
  <p:embeddedFontLst>
    <p:embeddedFont>
      <p:font typeface="Helvetica Neue" panose="020B0604020202020204" charset="0"/>
      <p:regular r:id="rId24"/>
      <p:bold r:id="rId25"/>
      <p:italic r:id="rId26"/>
      <p:boldItalic r:id="rId27"/>
    </p:embeddedFont>
    <p:embeddedFont>
      <p:font typeface="Open Sans" panose="020B0606030504020204" pitchFamily="34" charset="0"/>
      <p:regular r:id="rId28"/>
      <p:bold r:id="rId29"/>
      <p:italic r:id="rId30"/>
      <p:boldItalic r:id="rId31"/>
    </p:embeddedFont>
    <p:embeddedFont>
      <p:font typeface="Open Sans Light" panose="020B030603050402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im1k/tHTkawst7k6ZWdoQaBAvCF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C3223EA-90C0-4CA4-9144-3BAE84A39DF4}">
  <a:tblStyle styleId="{7C3223EA-90C0-4CA4-9144-3BAE84A39DF4}" styleName="Table_0">
    <a:wholeTbl>
      <a:tcTxStyle b="off" i="off">
        <a:font>
          <a:latin typeface="Helvetica Neue"/>
          <a:ea typeface="Helvetica Neue"/>
          <a:cs typeface="Helvetica Neue"/>
        </a:font>
        <a:schemeClr val="lt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4" d="100"/>
          <a:sy n="44" d="100"/>
        </p:scale>
        <p:origin x="78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3.fntdata"/><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font" Target="fonts/font11.fntdata"/><Relationship Id="rId42"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6.fntdata"/><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fntdata"/><Relationship Id="rId32" Type="http://schemas.openxmlformats.org/officeDocument/2006/relationships/font" Target="fonts/font9.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customXml" Target="../customXml/item3.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licity Fallon" userId="3ff0e4c3-3ad8-4010-beb2-c940946a3c54" providerId="ADAL" clId="{62DF2CBD-3FCA-4882-9702-D335B535218F}"/>
    <pc:docChg chg="custSel modSld">
      <pc:chgData name="Felicity Fallon" userId="3ff0e4c3-3ad8-4010-beb2-c940946a3c54" providerId="ADAL" clId="{62DF2CBD-3FCA-4882-9702-D335B535218F}" dt="2023-07-14T11:07:14.820" v="1" actId="478"/>
      <pc:docMkLst>
        <pc:docMk/>
      </pc:docMkLst>
      <pc:sldChg chg="delSp modSp mod">
        <pc:chgData name="Felicity Fallon" userId="3ff0e4c3-3ad8-4010-beb2-c940946a3c54" providerId="ADAL" clId="{62DF2CBD-3FCA-4882-9702-D335B535218F}" dt="2023-07-14T11:07:14.820" v="1" actId="478"/>
        <pc:sldMkLst>
          <pc:docMk/>
          <pc:sldMk cId="0" sldId="256"/>
        </pc:sldMkLst>
        <pc:spChg chg="del mod">
          <ac:chgData name="Felicity Fallon" userId="3ff0e4c3-3ad8-4010-beb2-c940946a3c54" providerId="ADAL" clId="{62DF2CBD-3FCA-4882-9702-D335B535218F}" dt="2023-07-14T11:07:14.820" v="1" actId="478"/>
          <ac:spMkLst>
            <pc:docMk/>
            <pc:sldMk cId="0" sldId="256"/>
            <ac:spMk id="5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1pPr>
            <a:lvl2pPr marL="914400" marR="0" lvl="1"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2pPr>
            <a:lvl3pPr marL="1371600" marR="0" lvl="2"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3pPr>
            <a:lvl4pPr marL="1828800" marR="0" lvl="3"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4pPr>
            <a:lvl5pPr marL="2286000" marR="0" lvl="4"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5pPr>
            <a:lvl6pPr marL="2743200" marR="0" lvl="5"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6pPr>
            <a:lvl7pPr marL="3200400" marR="0" lvl="6"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7pPr>
            <a:lvl8pPr marL="3657600" marR="0" lvl="7"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8pPr>
            <a:lvl9pPr marL="4114800" marR="0" lvl="8"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who.int/nutrition/publications/en/nut_needs_emergencies_text.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 name="Google Shape;50;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In this session we are going to talk about Food Security and Nutrition. </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While I will give an overview of the Food Security and Nutrition chapter, we will be focussing mainly on Food Assistance.</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Ask if there are any food or nutrition experts in the group and, if so, allow a few minutes for them to explain their area of expertise and experience. Once identified, explain that they may be called on for their perspective on different issues throughout the session.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11" name="Google Shape;111;p1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Read through the options and point out the elements that the groups didn’t consider.</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Ask participants if they have had any experience dealing with any of these factors on both the advantage and disadvantage sides of the programs considered.</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As this may be difficult to see on the screen, prepare copies of this sheet in advance and distribute them to the participants as the proposed answer sheet (file </a:t>
            </a:r>
            <a:r>
              <a:rPr lang="en-GB" sz="1400" b="1"/>
              <a:t>STP 8 Food Strategies Answer Sheet.docx</a:t>
            </a:r>
            <a:r>
              <a:rPr lang="en-GB" sz="1400"/>
              <a:t>). Compare the points on this sheet with those raised in the group discussion to wrap up the exercise.</a:t>
            </a:r>
            <a:endParaRPr/>
          </a:p>
          <a:p>
            <a:pPr marL="0" lvl="0" indent="0" algn="l" rtl="0">
              <a:lnSpc>
                <a:spcPct val="117999"/>
              </a:lnSpc>
              <a:spcBef>
                <a:spcPts val="0"/>
              </a:spcBef>
              <a:spcAft>
                <a:spcPts val="0"/>
              </a:spcAft>
              <a:buNone/>
            </a:pP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18" name="Google Shape;118;p1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Ask the participants what a 2,100KCal (dry) ration looks like. What it is comprised of? Then go to the next slide.</a:t>
            </a:r>
            <a:endParaRPr sz="1400"/>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p.199 of handbook</a:t>
            </a:r>
            <a:endParaRPr sz="1400"/>
          </a:p>
          <a:p>
            <a:pPr marL="0" lvl="0" indent="0" algn="l" rtl="0">
              <a:lnSpc>
                <a:spcPct val="117999"/>
              </a:lnSpc>
              <a:spcBef>
                <a:spcPts val="0"/>
              </a:spcBef>
              <a:spcAft>
                <a:spcPts val="0"/>
              </a:spcAft>
              <a:buNone/>
            </a:pP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6" name="Google Shape;126;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Inform participants that this combination of items is one common composition of a (dry) ration, then ask them “but how much do we need of each item?” and go to the next slide. </a:t>
            </a: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2" name="Google Shape;162;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Divide the participants into six groups and assign each group with a food item (sugar, rice, oil, salt, lentils, and enriched/fortified flour). Distribute one glass per group (two for the group that has been assigned rice) and ask them to pour in the recommended daily amount of the food item they have been assigned.</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Leave this slide up until all the groups are done, or go to the next slide if groups are trying to make calculations and want help with them.</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When they have finished, ask them to bring their glasses to the front of the room, and go to slide 21.</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This activity requires some preparation, and has several steps. Along with these notes, there is a step-by-step guide to help you organise this tactile/visualisation activity – the file is </a:t>
            </a:r>
            <a:r>
              <a:rPr lang="en-GB" sz="1400" b="1"/>
              <a:t>STP 8 Food Ration Activity.docx</a:t>
            </a:r>
            <a:r>
              <a:rPr lang="en-GB" sz="1400"/>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9" name="Google Shape;169;p1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If participants wish to calculate (rather than estimate) quantities, then the nutritional information on the food packets, the table on page 231, and “calories per gram” information (all shown on this slide) should help them to get close. Note if 10% of energy comes from protein and 17% comes from fat then the other 73% must come from carbohydrates, but these are </a:t>
            </a:r>
            <a:r>
              <a:rPr lang="en-GB" sz="1400" b="1" u="none"/>
              <a:t>minimums</a:t>
            </a:r>
            <a:r>
              <a:rPr lang="en-GB" sz="1400"/>
              <a:t>. A “healthy/balanced diet” would include less energy from carbs and more from protein and (unsaturated) fats.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78" name="Google Shape;178;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Remind participants that this is an example and there is no universal answer. </a:t>
            </a:r>
            <a:endParaRPr sz="1400"/>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The rations will need to be adapted to the context based on a number of factors including activity levels, diet, food availability, storage options, climate, population size, and season.</a:t>
            </a:r>
            <a:endParaRPr sz="1400"/>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Also the wishes of the affected people.</a:t>
            </a:r>
            <a:endParaRPr sz="1400"/>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Ask participants if they feel their quantity matches the recommendation, then go to the next slide.</a:t>
            </a:r>
            <a:endParaRPr/>
          </a:p>
          <a:p>
            <a:pPr marL="0" lvl="0" indent="0" algn="l" rtl="0">
              <a:lnSpc>
                <a:spcPct val="117999"/>
              </a:lnSpc>
              <a:spcBef>
                <a:spcPts val="0"/>
              </a:spcBef>
              <a:spcAft>
                <a:spcPts val="0"/>
              </a:spcAft>
              <a:buNone/>
            </a:pPr>
            <a:endParaRPr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2" name="Google Shape;202;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Reveal your premeasured quantities setting your glasses next to theirs.</a:t>
            </a:r>
            <a:endParaRPr/>
          </a:p>
          <a:p>
            <a:pPr marL="0" lvl="0" indent="0" algn="l" rtl="0">
              <a:lnSpc>
                <a:spcPct val="117999"/>
              </a:lnSpc>
              <a:spcBef>
                <a:spcPts val="0"/>
              </a:spcBef>
              <a:spcAft>
                <a:spcPts val="0"/>
              </a:spcAft>
              <a:buNone/>
            </a:pPr>
            <a:endParaRPr sz="1400"/>
          </a:p>
          <a:p>
            <a:pPr marL="0" marR="0" lvl="0" indent="0" algn="l" rtl="0">
              <a:lnSpc>
                <a:spcPct val="117999"/>
              </a:lnSpc>
              <a:spcBef>
                <a:spcPts val="0"/>
              </a:spcBef>
              <a:spcAft>
                <a:spcPts val="0"/>
              </a:spcAft>
              <a:buSzPts val="1400"/>
              <a:buFont typeface="Helvetica Neue"/>
              <a:buNone/>
            </a:pPr>
            <a:r>
              <a:rPr lang="en-GB" sz="1400" b="1"/>
              <a:t>NOTE</a:t>
            </a:r>
            <a:r>
              <a:rPr lang="en-GB" sz="1400"/>
              <a:t>: If any participants wish to research this further, refer them to </a:t>
            </a:r>
            <a:r>
              <a:rPr lang="en-GB" sz="1400" u="sng">
                <a:solidFill>
                  <a:schemeClr val="hlink"/>
                </a:solidFill>
                <a:hlinkClick r:id="rId3"/>
              </a:rPr>
              <a:t>https://www.who.int/nutrition/publications/en/nut_needs_emergencies_text.pdf</a:t>
            </a:r>
            <a:r>
              <a:rPr lang="en-GB" sz="1400"/>
              <a:t>. The example rations in Table 2 on page 9 are comparable with the solution shown on the previous slide.</a:t>
            </a:r>
            <a:endParaRPr sz="1400"/>
          </a:p>
          <a:p>
            <a:pPr marL="0" lvl="0" indent="0" algn="l" rtl="0">
              <a:lnSpc>
                <a:spcPct val="117999"/>
              </a:lnSpc>
              <a:spcBef>
                <a:spcPts val="0"/>
              </a:spcBef>
              <a:spcAft>
                <a:spcPts val="0"/>
              </a:spcAft>
              <a:buNone/>
            </a:pPr>
            <a:endParaRPr sz="1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6" name="Google Shape;21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3" name="Google Shape;223;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Thank everyone and take a break.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7" name="Google Shape;57;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With regard to high risk or vulnerable groups there are special standards for management of malnutrition, micro-nutrient deficiencies and infant and young child feeding.</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All, these standards might help stop people dying of malnutrition on the short term, but what about the long term? Which is why there are also standards relating to livelihoods. So that people can use their capacities and resources to escape food insecurity and don’t need to depend on food assistance.</a:t>
            </a: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4" name="Google Shape;64;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0" name="Google Shape;70;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7" name="Google Shape;77;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List the causes</a:t>
            </a:r>
            <a:endParaRPr sz="1400"/>
          </a:p>
          <a:p>
            <a:pPr marL="0" lvl="0" indent="0" algn="l" rtl="0">
              <a:lnSpc>
                <a:spcPct val="117999"/>
              </a:lnSpc>
              <a:spcBef>
                <a:spcPts val="0"/>
              </a:spcBef>
              <a:spcAft>
                <a:spcPts val="0"/>
              </a:spcAft>
              <a:buNone/>
            </a:pPr>
            <a:r>
              <a:rPr lang="en-GB" sz="1400"/>
              <a:t>Disease, natural disaster, war, poor hygiene,</a:t>
            </a:r>
            <a:endParaRPr sz="1400"/>
          </a:p>
          <a:p>
            <a:pPr marL="0" lvl="0" indent="0" algn="l" rtl="0">
              <a:lnSpc>
                <a:spcPct val="117999"/>
              </a:lnSpc>
              <a:spcBef>
                <a:spcPts val="0"/>
              </a:spcBef>
              <a:spcAft>
                <a:spcPts val="0"/>
              </a:spcAft>
              <a:buNone/>
            </a:pPr>
            <a:r>
              <a:rPr lang="en-GB" sz="1400"/>
              <a:t>Which of these are immediate causes?</a:t>
            </a:r>
            <a:endParaRPr/>
          </a:p>
          <a:p>
            <a:pPr marL="0" lvl="0" indent="0" algn="l" rtl="0">
              <a:lnSpc>
                <a:spcPct val="117999"/>
              </a:lnSpc>
              <a:spcBef>
                <a:spcPts val="0"/>
              </a:spcBef>
              <a:spcAft>
                <a:spcPts val="0"/>
              </a:spcAft>
              <a:buNone/>
            </a:pPr>
            <a:r>
              <a:rPr lang="en-GB" sz="1400"/>
              <a:t>Which are underlying causes?</a:t>
            </a:r>
            <a:endParaRPr/>
          </a:p>
          <a:p>
            <a:pPr marL="0" lvl="0" indent="0" algn="l" rtl="0">
              <a:lnSpc>
                <a:spcPct val="117999"/>
              </a:lnSpc>
              <a:spcBef>
                <a:spcPts val="0"/>
              </a:spcBef>
              <a:spcAft>
                <a:spcPts val="0"/>
              </a:spcAft>
              <a:buNone/>
            </a:pPr>
            <a:r>
              <a:rPr lang="en-GB" sz="1400"/>
              <a:t>Which are basic causes?</a:t>
            </a:r>
            <a:endParaRPr/>
          </a:p>
          <a:p>
            <a:pPr marL="0" lvl="0" indent="0" algn="l" rtl="0">
              <a:lnSpc>
                <a:spcPct val="117999"/>
              </a:lnSpc>
              <a:spcBef>
                <a:spcPts val="0"/>
              </a:spcBef>
              <a:spcAft>
                <a:spcPts val="0"/>
              </a:spcAft>
              <a:buNone/>
            </a:pPr>
            <a:r>
              <a:rPr lang="en-GB" sz="1400"/>
              <a:t> Note that Food insecurity is often related to Health, WASH and Shelter issues.</a:t>
            </a:r>
            <a:endParaRPr/>
          </a:p>
          <a:p>
            <a:pPr marL="0" lvl="0" indent="0" algn="l" rtl="0">
              <a:lnSpc>
                <a:spcPct val="117999"/>
              </a:lnSpc>
              <a:spcBef>
                <a:spcPts val="0"/>
              </a:spcBef>
              <a:spcAft>
                <a:spcPts val="0"/>
              </a:spcAft>
              <a:buNone/>
            </a:pPr>
            <a:r>
              <a:rPr lang="en-GB" sz="1400"/>
              <a:t>How can people cook food if they dont have sufficient water? Or avoid getting sick if they cant wash their hands properly before preparing food? How can they earn money to buy food or grow food if they don’t have shelter? </a:t>
            </a:r>
            <a:endParaRPr/>
          </a:p>
          <a:p>
            <a:pPr marL="0" lvl="0" indent="0" algn="l" rtl="0">
              <a:lnSpc>
                <a:spcPct val="117999"/>
              </a:lnSpc>
              <a:spcBef>
                <a:spcPts val="0"/>
              </a:spcBef>
              <a:spcAft>
                <a:spcPts val="0"/>
              </a:spcAft>
              <a:buNone/>
            </a:pP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3" name="Google Shape;83;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Can you think of different kinds of food assistance? P.197</a:t>
            </a:r>
            <a:endParaRPr/>
          </a:p>
          <a:p>
            <a:pPr marL="285750" lvl="0" indent="-285750" algn="l" rtl="0">
              <a:lnSpc>
                <a:spcPct val="117999"/>
              </a:lnSpc>
              <a:spcBef>
                <a:spcPts val="0"/>
              </a:spcBef>
              <a:spcAft>
                <a:spcPts val="0"/>
              </a:spcAft>
              <a:buSzPts val="1400"/>
              <a:buFont typeface="Helvetica Neue"/>
              <a:buChar char="-"/>
            </a:pPr>
            <a:r>
              <a:rPr lang="en-GB" sz="1400"/>
              <a:t>Food distribution programmes</a:t>
            </a:r>
            <a:endParaRPr/>
          </a:p>
          <a:p>
            <a:pPr marL="285750" lvl="0" indent="-285750" algn="l" rtl="0">
              <a:lnSpc>
                <a:spcPct val="117999"/>
              </a:lnSpc>
              <a:spcBef>
                <a:spcPts val="0"/>
              </a:spcBef>
              <a:spcAft>
                <a:spcPts val="0"/>
              </a:spcAft>
              <a:buSzPts val="1400"/>
              <a:buFont typeface="Helvetica Neue"/>
              <a:buChar char="-"/>
            </a:pPr>
            <a:r>
              <a:rPr lang="en-GB" sz="1400"/>
              <a:t>Cash-based assistance for buying food</a:t>
            </a:r>
            <a:endParaRPr/>
          </a:p>
          <a:p>
            <a:pPr marL="285750" lvl="0" indent="-285750" algn="l" rtl="0">
              <a:lnSpc>
                <a:spcPct val="117999"/>
              </a:lnSpc>
              <a:spcBef>
                <a:spcPts val="0"/>
              </a:spcBef>
              <a:spcAft>
                <a:spcPts val="0"/>
              </a:spcAft>
              <a:buSzPts val="1400"/>
              <a:buFont typeface="Helvetica Neue"/>
              <a:buChar char="-"/>
            </a:pPr>
            <a:r>
              <a:rPr lang="en-GB" sz="1400"/>
              <a:t>Supplementary feeding</a:t>
            </a:r>
            <a:endParaRPr/>
          </a:p>
          <a:p>
            <a:pPr marL="285750" lvl="0" indent="-285750" algn="l" rtl="0">
              <a:lnSpc>
                <a:spcPct val="117999"/>
              </a:lnSpc>
              <a:spcBef>
                <a:spcPts val="0"/>
              </a:spcBef>
              <a:spcAft>
                <a:spcPts val="0"/>
              </a:spcAft>
              <a:buSzPts val="1400"/>
              <a:buFont typeface="Helvetica Neue"/>
              <a:buChar char="-"/>
            </a:pPr>
            <a:r>
              <a:rPr lang="en-GB" sz="1400"/>
              <a:t>Targetted feeding </a:t>
            </a:r>
            <a:endParaRPr/>
          </a:p>
          <a:p>
            <a:pPr marL="285750" lvl="0" indent="-285750" algn="l" rtl="0">
              <a:lnSpc>
                <a:spcPct val="117999"/>
              </a:lnSpc>
              <a:spcBef>
                <a:spcPts val="0"/>
              </a:spcBef>
              <a:spcAft>
                <a:spcPts val="0"/>
              </a:spcAft>
              <a:buSzPts val="1400"/>
              <a:buFont typeface="Helvetica Neue"/>
              <a:buChar char="-"/>
            </a:pPr>
            <a:r>
              <a:rPr lang="en-GB" sz="1400"/>
              <a:t>Sharing skills and knowledge</a:t>
            </a:r>
            <a:endParaRPr/>
          </a:p>
          <a:p>
            <a:pPr marL="285750" lvl="0" indent="-196850" algn="l" rtl="0">
              <a:lnSpc>
                <a:spcPct val="117999"/>
              </a:lnSpc>
              <a:spcBef>
                <a:spcPts val="0"/>
              </a:spcBef>
              <a:spcAft>
                <a:spcPts val="0"/>
              </a:spcAft>
              <a:buSzPts val="1400"/>
              <a:buFont typeface="Helvetica Neue"/>
              <a:buNone/>
            </a:pPr>
            <a:endParaRPr sz="1400"/>
          </a:p>
          <a:p>
            <a:pPr marL="285750" lvl="0" indent="-196850" algn="l" rtl="0">
              <a:lnSpc>
                <a:spcPct val="117999"/>
              </a:lnSpc>
              <a:spcBef>
                <a:spcPts val="0"/>
              </a:spcBef>
              <a:spcAft>
                <a:spcPts val="0"/>
              </a:spcAft>
              <a:buSzPts val="1400"/>
              <a:buFont typeface="Helvetica Neue"/>
              <a:buNone/>
            </a:pPr>
            <a:endParaRPr sz="1400"/>
          </a:p>
          <a:p>
            <a:pPr marL="285750" lvl="0" indent="-196850" algn="l" rtl="0">
              <a:lnSpc>
                <a:spcPct val="117999"/>
              </a:lnSpc>
              <a:spcBef>
                <a:spcPts val="0"/>
              </a:spcBef>
              <a:spcAft>
                <a:spcPts val="0"/>
              </a:spcAft>
              <a:buSzPts val="1400"/>
              <a:buFont typeface="Helvetica Neue"/>
              <a:buNone/>
            </a:pP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9" name="Google Shape;89;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85750" lvl="0" indent="-285750" algn="l" rtl="0">
              <a:lnSpc>
                <a:spcPct val="117999"/>
              </a:lnSpc>
              <a:spcBef>
                <a:spcPts val="0"/>
              </a:spcBef>
              <a:spcAft>
                <a:spcPts val="0"/>
              </a:spcAft>
              <a:buSzPts val="1400"/>
              <a:buFont typeface="Helvetica Neue"/>
              <a:buChar char="-"/>
            </a:pPr>
            <a:r>
              <a:rPr lang="en-GB" sz="1400"/>
              <a:t>Food assessments p 165</a:t>
            </a:r>
            <a:endParaRPr/>
          </a:p>
          <a:p>
            <a:pPr marL="285750" lvl="0" indent="-196850" algn="l" rtl="0">
              <a:lnSpc>
                <a:spcPct val="117999"/>
              </a:lnSpc>
              <a:spcBef>
                <a:spcPts val="0"/>
              </a:spcBef>
              <a:spcAft>
                <a:spcPts val="0"/>
              </a:spcAft>
              <a:buSzPts val="1400"/>
              <a:buFont typeface="Helvetica Neue"/>
              <a:buNone/>
            </a:pPr>
            <a:endParaRPr sz="1400"/>
          </a:p>
          <a:p>
            <a:pPr marL="285750" lvl="0" indent="-285750" algn="l" rtl="0">
              <a:lnSpc>
                <a:spcPct val="117999"/>
              </a:lnSpc>
              <a:spcBef>
                <a:spcPts val="0"/>
              </a:spcBef>
              <a:spcAft>
                <a:spcPts val="0"/>
              </a:spcAft>
              <a:buSzPts val="1400"/>
              <a:buFont typeface="Helvetica Neue"/>
              <a:buChar char="-"/>
            </a:pPr>
            <a:r>
              <a:rPr lang="en-GB" sz="1400"/>
              <a:t>Food security and nutrition assessment will identify causes for food security and at risk groups for undernutrition, which will enable you to move on to meeting the standards for malnutrition, micro-nutrient deficiencies and infant and child feeding.</a:t>
            </a:r>
            <a:endParaRPr/>
          </a:p>
          <a:p>
            <a:pPr marL="285750" lvl="0" indent="-196850" algn="l" rtl="0">
              <a:lnSpc>
                <a:spcPct val="117999"/>
              </a:lnSpc>
              <a:spcBef>
                <a:spcPts val="0"/>
              </a:spcBef>
              <a:spcAft>
                <a:spcPts val="0"/>
              </a:spcAft>
              <a:buSzPts val="1400"/>
              <a:buFont typeface="Helvetica Neue"/>
              <a:buNone/>
            </a:pPr>
            <a:endParaRPr sz="1400"/>
          </a:p>
          <a:p>
            <a:pPr marL="285750" lvl="0" indent="-285750" algn="l" rtl="0">
              <a:lnSpc>
                <a:spcPct val="117999"/>
              </a:lnSpc>
              <a:spcBef>
                <a:spcPts val="0"/>
              </a:spcBef>
              <a:spcAft>
                <a:spcPts val="0"/>
              </a:spcAft>
              <a:buSzPts val="1400"/>
              <a:buFont typeface="Helvetica Neue"/>
              <a:buChar char="-"/>
            </a:pPr>
            <a:r>
              <a:rPr lang="en-GB" sz="1400"/>
              <a:t>Great, problem solved in the short term, but what about the longterm, need to think about peoples livelihoods and ensuring they can work or grow their own food.  </a:t>
            </a:r>
            <a:endParaRPr/>
          </a:p>
          <a:p>
            <a:pPr marL="285750" lvl="0" indent="-196850" algn="l" rtl="0">
              <a:lnSpc>
                <a:spcPct val="117999"/>
              </a:lnSpc>
              <a:spcBef>
                <a:spcPts val="0"/>
              </a:spcBef>
              <a:spcAft>
                <a:spcPts val="0"/>
              </a:spcAft>
              <a:buSzPts val="1400"/>
              <a:buFont typeface="Helvetica Neue"/>
              <a:buNone/>
            </a:pPr>
            <a:endParaRPr sz="1400"/>
          </a:p>
          <a:p>
            <a:pPr marL="285750" lvl="0" indent="-196850" algn="l" rtl="0">
              <a:lnSpc>
                <a:spcPct val="117999"/>
              </a:lnSpc>
              <a:spcBef>
                <a:spcPts val="0"/>
              </a:spcBef>
              <a:spcAft>
                <a:spcPts val="0"/>
              </a:spcAft>
              <a:buSzPts val="1400"/>
              <a:buFont typeface="Helvetica Neue"/>
              <a:buNone/>
            </a:pPr>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5" name="Google Shape;95;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b="1" u="none"/>
              <a:t>Activity:</a:t>
            </a:r>
            <a:endParaRPr/>
          </a:p>
          <a:p>
            <a:pPr marL="0" lvl="0" indent="0" algn="l" rtl="0">
              <a:lnSpc>
                <a:spcPct val="117999"/>
              </a:lnSpc>
              <a:spcBef>
                <a:spcPts val="0"/>
              </a:spcBef>
              <a:spcAft>
                <a:spcPts val="0"/>
              </a:spcAft>
              <a:buNone/>
            </a:pPr>
            <a:r>
              <a:rPr lang="en-GB" sz="1400"/>
              <a:t>Tell participants it’s time for strategic thinking about which food assistance strategies are right for what situations.</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Hand out the three roles found in </a:t>
            </a:r>
            <a:r>
              <a:rPr lang="en-GB" sz="1400" b="1"/>
              <a:t>STP 8 Food Strategy Development Activity.docx</a:t>
            </a:r>
            <a:r>
              <a:rPr lang="en-GB" sz="1400"/>
              <a:t>. Make sure that all copies of the sheets relating to the three different NGOs (Food Now, Dignity First, and Food for Tomorrow) go to the three assigned teams. (If you have more than 21 people in your group, consider forming six teams and assign two teams to each of the three NGO roles.</a:t>
            </a:r>
            <a:endParaRPr sz="1400"/>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p. 197 Food Assistance standard</a:t>
            </a:r>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2" name="Google Shape;102;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GB" sz="1400"/>
              <a:t>Now that we have seen all the different standards in this chapter, we are going to focus in on Food Assistance. </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Leave these instructions up throughout the activity. Explain the timings and keep to them. Once the three (or six) teams have prepared their arguments, convene the “coordination meeting” by calling two representatives from each NGO to make their case and then decide together which strategy (or combination of strategies) they will undertake in the response to this food security crisis.</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This works well if you can arrange chairs and a table in the front or centre of the room for the coordinators to sit at, along with space for their flip charts. Once the table and seating are arranged, encourage the rest of the participants to come close to the table where they can hear (and advise their colleagues during) the meeting.</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Reveal the third step and explain that the coordinators now have 20 minutes to describe their various approaches and to agree on a coordinated response to this emergency. </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r>
              <a:rPr lang="en-GB" sz="1400"/>
              <a:t>Keep note of the participants’ discussion in order to highlight key points of the pros and cons of each strategy, and any accommodations or critical thinking they use to coordinate their activity. Give time warnings of remaining time to reach their conclusion every 5 minutes.</a:t>
            </a:r>
            <a:endParaRPr/>
          </a:p>
          <a:p>
            <a:pPr marL="0" lvl="0" indent="0" algn="l" rtl="0">
              <a:lnSpc>
                <a:spcPct val="117999"/>
              </a:lnSpc>
              <a:spcBef>
                <a:spcPts val="0"/>
              </a:spcBef>
              <a:spcAft>
                <a:spcPts val="0"/>
              </a:spcAft>
              <a:buNone/>
            </a:pPr>
            <a:endParaRPr sz="1400"/>
          </a:p>
          <a:p>
            <a:pPr marL="0" lvl="0" indent="0" algn="l" rtl="0">
              <a:lnSpc>
                <a:spcPct val="117999"/>
              </a:lnSpc>
              <a:spcBef>
                <a:spcPts val="0"/>
              </a:spcBef>
              <a:spcAft>
                <a:spcPts val="0"/>
              </a:spcAft>
              <a:buNone/>
            </a:pP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Page" type="tx">
  <p:cSld name="TITLE_AND_BODY">
    <p:spTree>
      <p:nvGrpSpPr>
        <p:cNvPr id="1" name="Shape 12"/>
        <p:cNvGrpSpPr/>
        <p:nvPr/>
      </p:nvGrpSpPr>
      <p:grpSpPr>
        <a:xfrm>
          <a:off x="0" y="0"/>
          <a:ext cx="0" cy="0"/>
          <a:chOff x="0" y="0"/>
          <a:chExt cx="0" cy="0"/>
        </a:xfrm>
      </p:grpSpPr>
      <p:sp>
        <p:nvSpPr>
          <p:cNvPr id="13" name="Google Shape;13;p21"/>
          <p:cNvSpPr txBox="1">
            <a:spLocks noGrp="1"/>
          </p:cNvSpPr>
          <p:nvPr>
            <p:ph type="title"/>
          </p:nvPr>
        </p:nvSpPr>
        <p:spPr>
          <a:xfrm>
            <a:off x="7120322" y="1148760"/>
            <a:ext cx="7450169" cy="1190673"/>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000000"/>
              </a:buClr>
              <a:buSzPts val="8000"/>
              <a:buFont typeface="Open Sans Light"/>
              <a:buNone/>
              <a:defRPr sz="8000" cap="none">
                <a:solidFill>
                  <a:srgbClr val="000000"/>
                </a:solidFill>
                <a:latin typeface="Open Sans Light"/>
                <a:ea typeface="Open Sans Light"/>
                <a:cs typeface="Open Sans Light"/>
                <a:sym typeface="Open Sans Light"/>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a:endParaRPr/>
          </a:p>
        </p:txBody>
      </p:sp>
      <p:pic>
        <p:nvPicPr>
          <p:cNvPr id="14" name="Google Shape;14;p21" descr="pasted-image.pdf"/>
          <p:cNvPicPr preferRelativeResize="0"/>
          <p:nvPr/>
        </p:nvPicPr>
        <p:blipFill rotWithShape="1">
          <a:blip r:embed="rId2">
            <a:alphaModFix/>
          </a:blip>
          <a:srcRect/>
          <a:stretch/>
        </p:blipFill>
        <p:spPr>
          <a:xfrm>
            <a:off x="6784933" y="1137926"/>
            <a:ext cx="189836" cy="1919173"/>
          </a:xfrm>
          <a:prstGeom prst="rect">
            <a:avLst/>
          </a:prstGeom>
          <a:noFill/>
          <a:ln>
            <a:noFill/>
          </a:ln>
        </p:spPr>
      </p:pic>
      <p:sp>
        <p:nvSpPr>
          <p:cNvPr id="15" name="Google Shape;15;p21"/>
          <p:cNvSpPr txBox="1">
            <a:spLocks noGrp="1"/>
          </p:cNvSpPr>
          <p:nvPr>
            <p:ph type="sldNum" idx="12"/>
          </p:nvPr>
        </p:nvSpPr>
        <p:spPr>
          <a:xfrm>
            <a:off x="8661667" y="9251950"/>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1800"/>
              <a:buFont typeface="Open Sans"/>
              <a:buNone/>
              <a:defRPr/>
            </a:lvl1pPr>
            <a:lvl2pPr marL="0" lvl="1" indent="0" algn="l">
              <a:lnSpc>
                <a:spcPct val="100000"/>
              </a:lnSpc>
              <a:spcBef>
                <a:spcPts val="0"/>
              </a:spcBef>
              <a:spcAft>
                <a:spcPts val="0"/>
              </a:spcAft>
              <a:buClr>
                <a:srgbClr val="00B297"/>
              </a:buClr>
              <a:buSzPts val="1800"/>
              <a:buFont typeface="Open Sans"/>
              <a:buNone/>
              <a:defRPr/>
            </a:lvl2pPr>
            <a:lvl3pPr marL="0" lvl="2" indent="0" algn="l">
              <a:lnSpc>
                <a:spcPct val="100000"/>
              </a:lnSpc>
              <a:spcBef>
                <a:spcPts val="0"/>
              </a:spcBef>
              <a:spcAft>
                <a:spcPts val="0"/>
              </a:spcAft>
              <a:buClr>
                <a:srgbClr val="00B297"/>
              </a:buClr>
              <a:buSzPts val="1800"/>
              <a:buFont typeface="Open Sans"/>
              <a:buNone/>
              <a:defRPr/>
            </a:lvl3pPr>
            <a:lvl4pPr marL="0" lvl="3" indent="0" algn="l">
              <a:lnSpc>
                <a:spcPct val="100000"/>
              </a:lnSpc>
              <a:spcBef>
                <a:spcPts val="0"/>
              </a:spcBef>
              <a:spcAft>
                <a:spcPts val="0"/>
              </a:spcAft>
              <a:buClr>
                <a:srgbClr val="00B297"/>
              </a:buClr>
              <a:buSzPts val="1800"/>
              <a:buFont typeface="Open Sans"/>
              <a:buNone/>
              <a:defRPr/>
            </a:lvl4pPr>
            <a:lvl5pPr marL="0" lvl="4" indent="0" algn="l">
              <a:lnSpc>
                <a:spcPct val="100000"/>
              </a:lnSpc>
              <a:spcBef>
                <a:spcPts val="0"/>
              </a:spcBef>
              <a:spcAft>
                <a:spcPts val="0"/>
              </a:spcAft>
              <a:buClr>
                <a:srgbClr val="00B297"/>
              </a:buClr>
              <a:buSzPts val="1800"/>
              <a:buFont typeface="Open Sans"/>
              <a:buNone/>
              <a:defRPr/>
            </a:lvl5pPr>
            <a:lvl6pPr marL="0" lvl="5" indent="0" algn="l">
              <a:lnSpc>
                <a:spcPct val="100000"/>
              </a:lnSpc>
              <a:spcBef>
                <a:spcPts val="0"/>
              </a:spcBef>
              <a:spcAft>
                <a:spcPts val="0"/>
              </a:spcAft>
              <a:buClr>
                <a:srgbClr val="00B297"/>
              </a:buClr>
              <a:buSzPts val="1800"/>
              <a:buFont typeface="Open Sans"/>
              <a:buNone/>
              <a:defRPr/>
            </a:lvl6pPr>
            <a:lvl7pPr marL="0" lvl="6" indent="0" algn="l">
              <a:lnSpc>
                <a:spcPct val="100000"/>
              </a:lnSpc>
              <a:spcBef>
                <a:spcPts val="0"/>
              </a:spcBef>
              <a:spcAft>
                <a:spcPts val="0"/>
              </a:spcAft>
              <a:buClr>
                <a:srgbClr val="00B297"/>
              </a:buClr>
              <a:buSzPts val="1800"/>
              <a:buFont typeface="Open Sans"/>
              <a:buNone/>
              <a:defRPr/>
            </a:lvl7pPr>
            <a:lvl8pPr marL="0" lvl="7" indent="0" algn="l">
              <a:lnSpc>
                <a:spcPct val="100000"/>
              </a:lnSpc>
              <a:spcBef>
                <a:spcPts val="0"/>
              </a:spcBef>
              <a:spcAft>
                <a:spcPts val="0"/>
              </a:spcAft>
              <a:buClr>
                <a:srgbClr val="00B297"/>
              </a:buClr>
              <a:buSzPts val="1800"/>
              <a:buFont typeface="Open Sans"/>
              <a:buNone/>
              <a:defRPr/>
            </a:lvl8pPr>
            <a:lvl9pPr marL="0" lvl="8" indent="0" algn="l">
              <a:lnSpc>
                <a:spcPct val="100000"/>
              </a:lnSpc>
              <a:spcBef>
                <a:spcPts val="0"/>
              </a:spcBef>
              <a:spcAft>
                <a:spcPts val="0"/>
              </a:spcAft>
              <a:buClr>
                <a:srgbClr val="00B297"/>
              </a:buClr>
              <a:buSzPts val="1800"/>
              <a:buFont typeface="Open Sans"/>
              <a:buNone/>
              <a:defRPr/>
            </a:lvl9pPr>
          </a:lstStyle>
          <a:p>
            <a:pPr marL="0" lvl="0" indent="0" algn="l" rtl="0">
              <a:spcBef>
                <a:spcPts val="0"/>
              </a:spcBef>
              <a:spcAft>
                <a:spcPts val="0"/>
              </a:spcAft>
              <a:buNone/>
            </a:pPr>
            <a:fld id="{00000000-1234-1234-1234-123412341234}" type="slidenum">
              <a:rPr lang="en-GB"/>
              <a:t>‹#›</a:t>
            </a:fld>
            <a:endParaRPr/>
          </a:p>
        </p:txBody>
      </p:sp>
      <p:pic>
        <p:nvPicPr>
          <p:cNvPr id="16" name="Google Shape;16;p21" descr="pasted-image.pdf"/>
          <p:cNvPicPr preferRelativeResize="0"/>
          <p:nvPr/>
        </p:nvPicPr>
        <p:blipFill rotWithShape="1">
          <a:blip r:embed="rId3">
            <a:alphaModFix/>
          </a:blip>
          <a:srcRect/>
          <a:stretch/>
        </p:blipFill>
        <p:spPr>
          <a:xfrm>
            <a:off x="476628" y="683369"/>
            <a:ext cx="5870575" cy="251386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mp; Subtitle">
  <p:cSld name="Title &amp; Subtitle">
    <p:spTree>
      <p:nvGrpSpPr>
        <p:cNvPr id="1" name="Shape 17"/>
        <p:cNvGrpSpPr/>
        <p:nvPr/>
      </p:nvGrpSpPr>
      <p:grpSpPr>
        <a:xfrm>
          <a:off x="0" y="0"/>
          <a:ext cx="0" cy="0"/>
          <a:chOff x="0" y="0"/>
          <a:chExt cx="0" cy="0"/>
        </a:xfrm>
      </p:grpSpPr>
      <p:sp>
        <p:nvSpPr>
          <p:cNvPr id="18" name="Google Shape;18;p22"/>
          <p:cNvSpPr txBox="1">
            <a:spLocks noGrp="1"/>
          </p:cNvSpPr>
          <p:nvPr>
            <p:ph type="title"/>
          </p:nvPr>
        </p:nvSpPr>
        <p:spPr>
          <a:xfrm>
            <a:off x="392704" y="70423"/>
            <a:ext cx="13953493" cy="1130300"/>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a:endParaRPr/>
          </a:p>
        </p:txBody>
      </p:sp>
      <p:sp>
        <p:nvSpPr>
          <p:cNvPr id="19" name="Google Shape;19;p22"/>
          <p:cNvSpPr txBox="1">
            <a:spLocks noGrp="1"/>
          </p:cNvSpPr>
          <p:nvPr>
            <p:ph type="body" idx="1"/>
          </p:nvPr>
        </p:nvSpPr>
        <p:spPr>
          <a:xfrm>
            <a:off x="1231991" y="1200723"/>
            <a:ext cx="13953493" cy="4831360"/>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2667"/>
              </a:spcBef>
              <a:spcAft>
                <a:spcPts val="0"/>
              </a:spcAft>
              <a:buClr>
                <a:srgbClr val="000000"/>
              </a:buClr>
              <a:buSzPts val="4000"/>
              <a:buFont typeface="Open Sans"/>
              <a:buNone/>
              <a:defRPr>
                <a:solidFill>
                  <a:srgbClr val="000000"/>
                </a:solidFill>
              </a:defRPr>
            </a:lvl1pPr>
            <a:lvl2pPr marL="914400" lvl="1" indent="-228600" algn="l">
              <a:lnSpc>
                <a:spcPct val="100000"/>
              </a:lnSpc>
              <a:spcBef>
                <a:spcPts val="2667"/>
              </a:spcBef>
              <a:spcAft>
                <a:spcPts val="0"/>
              </a:spcAft>
              <a:buClr>
                <a:srgbClr val="000000"/>
              </a:buClr>
              <a:buSzPts val="4000"/>
              <a:buFont typeface="Open Sans"/>
              <a:buNone/>
              <a:defRPr>
                <a:solidFill>
                  <a:srgbClr val="000000"/>
                </a:solidFill>
              </a:defRPr>
            </a:lvl2pPr>
            <a:lvl3pPr marL="1371600" lvl="2" indent="-228600" algn="l">
              <a:lnSpc>
                <a:spcPct val="100000"/>
              </a:lnSpc>
              <a:spcBef>
                <a:spcPts val="2667"/>
              </a:spcBef>
              <a:spcAft>
                <a:spcPts val="0"/>
              </a:spcAft>
              <a:buClr>
                <a:srgbClr val="000000"/>
              </a:buClr>
              <a:buSzPts val="4000"/>
              <a:buFont typeface="Open Sans"/>
              <a:buNone/>
              <a:defRPr>
                <a:solidFill>
                  <a:srgbClr val="000000"/>
                </a:solidFill>
              </a:defRPr>
            </a:lvl3pPr>
            <a:lvl4pPr marL="1828800" lvl="3" indent="-228600" algn="l">
              <a:lnSpc>
                <a:spcPct val="100000"/>
              </a:lnSpc>
              <a:spcBef>
                <a:spcPts val="2667"/>
              </a:spcBef>
              <a:spcAft>
                <a:spcPts val="0"/>
              </a:spcAft>
              <a:buClr>
                <a:srgbClr val="000000"/>
              </a:buClr>
              <a:buSzPts val="4000"/>
              <a:buFont typeface="Open Sans"/>
              <a:buNone/>
              <a:defRPr>
                <a:solidFill>
                  <a:srgbClr val="000000"/>
                </a:solidFill>
              </a:defRPr>
            </a:lvl4pPr>
            <a:lvl5pPr marL="2286000" lvl="4" indent="-228600" algn="l">
              <a:lnSpc>
                <a:spcPct val="100000"/>
              </a:lnSpc>
              <a:spcBef>
                <a:spcPts val="2667"/>
              </a:spcBef>
              <a:spcAft>
                <a:spcPts val="0"/>
              </a:spcAft>
              <a:buClr>
                <a:srgbClr val="000000"/>
              </a:buClr>
              <a:buSzPts val="4000"/>
              <a:buFont typeface="Open Sans"/>
              <a:buNone/>
              <a:defRPr>
                <a:solidFill>
                  <a:srgbClr val="000000"/>
                </a:solidFill>
              </a:defRPr>
            </a:lvl5pPr>
            <a:lvl6pPr marL="2743200" lvl="5" indent="-314325" algn="ctr">
              <a:lnSpc>
                <a:spcPct val="100000"/>
              </a:lnSpc>
              <a:spcBef>
                <a:spcPts val="2667"/>
              </a:spcBef>
              <a:spcAft>
                <a:spcPts val="0"/>
              </a:spcAft>
              <a:buClr>
                <a:srgbClr val="676767"/>
              </a:buClr>
              <a:buSzPts val="1350"/>
              <a:buChar char="•"/>
              <a:defRPr/>
            </a:lvl6pPr>
            <a:lvl7pPr marL="3200400" lvl="6" indent="-314325" algn="ctr">
              <a:lnSpc>
                <a:spcPct val="100000"/>
              </a:lnSpc>
              <a:spcBef>
                <a:spcPts val="2667"/>
              </a:spcBef>
              <a:spcAft>
                <a:spcPts val="0"/>
              </a:spcAft>
              <a:buClr>
                <a:srgbClr val="676767"/>
              </a:buClr>
              <a:buSzPts val="1350"/>
              <a:buChar char="•"/>
              <a:defRPr/>
            </a:lvl7pPr>
            <a:lvl8pPr marL="3657600" lvl="7" indent="-314325" algn="ctr">
              <a:lnSpc>
                <a:spcPct val="100000"/>
              </a:lnSpc>
              <a:spcBef>
                <a:spcPts val="2667"/>
              </a:spcBef>
              <a:spcAft>
                <a:spcPts val="0"/>
              </a:spcAft>
              <a:buClr>
                <a:srgbClr val="676767"/>
              </a:buClr>
              <a:buSzPts val="1350"/>
              <a:buChar char="•"/>
              <a:defRPr/>
            </a:lvl8pPr>
            <a:lvl9pPr marL="4114800" lvl="8" indent="-314325" algn="ctr">
              <a:lnSpc>
                <a:spcPct val="100000"/>
              </a:lnSpc>
              <a:spcBef>
                <a:spcPts val="2667"/>
              </a:spcBef>
              <a:spcAft>
                <a:spcPts val="0"/>
              </a:spcAft>
              <a:buClr>
                <a:srgbClr val="676767"/>
              </a:buClr>
              <a:buSzPts val="1350"/>
              <a:buChar char="•"/>
              <a:defRPr/>
            </a:lvl9pPr>
          </a:lstStyle>
          <a:p>
            <a:endParaRPr/>
          </a:p>
        </p:txBody>
      </p:sp>
      <p:sp>
        <p:nvSpPr>
          <p:cNvPr id="20" name="Google Shape;20;p22"/>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1800"/>
              <a:buFont typeface="Open Sans"/>
              <a:buNone/>
              <a:defRPr/>
            </a:lvl1pPr>
            <a:lvl2pPr marL="0" lvl="1" indent="0" algn="l">
              <a:lnSpc>
                <a:spcPct val="100000"/>
              </a:lnSpc>
              <a:spcBef>
                <a:spcPts val="0"/>
              </a:spcBef>
              <a:spcAft>
                <a:spcPts val="0"/>
              </a:spcAft>
              <a:buClr>
                <a:srgbClr val="00B297"/>
              </a:buClr>
              <a:buSzPts val="1800"/>
              <a:buFont typeface="Open Sans"/>
              <a:buNone/>
              <a:defRPr/>
            </a:lvl2pPr>
            <a:lvl3pPr marL="0" lvl="2" indent="0" algn="l">
              <a:lnSpc>
                <a:spcPct val="100000"/>
              </a:lnSpc>
              <a:spcBef>
                <a:spcPts val="0"/>
              </a:spcBef>
              <a:spcAft>
                <a:spcPts val="0"/>
              </a:spcAft>
              <a:buClr>
                <a:srgbClr val="00B297"/>
              </a:buClr>
              <a:buSzPts val="1800"/>
              <a:buFont typeface="Open Sans"/>
              <a:buNone/>
              <a:defRPr/>
            </a:lvl3pPr>
            <a:lvl4pPr marL="0" lvl="3" indent="0" algn="l">
              <a:lnSpc>
                <a:spcPct val="100000"/>
              </a:lnSpc>
              <a:spcBef>
                <a:spcPts val="0"/>
              </a:spcBef>
              <a:spcAft>
                <a:spcPts val="0"/>
              </a:spcAft>
              <a:buClr>
                <a:srgbClr val="00B297"/>
              </a:buClr>
              <a:buSzPts val="1800"/>
              <a:buFont typeface="Open Sans"/>
              <a:buNone/>
              <a:defRPr/>
            </a:lvl4pPr>
            <a:lvl5pPr marL="0" lvl="4" indent="0" algn="l">
              <a:lnSpc>
                <a:spcPct val="100000"/>
              </a:lnSpc>
              <a:spcBef>
                <a:spcPts val="0"/>
              </a:spcBef>
              <a:spcAft>
                <a:spcPts val="0"/>
              </a:spcAft>
              <a:buClr>
                <a:srgbClr val="00B297"/>
              </a:buClr>
              <a:buSzPts val="1800"/>
              <a:buFont typeface="Open Sans"/>
              <a:buNone/>
              <a:defRPr/>
            </a:lvl5pPr>
            <a:lvl6pPr marL="0" lvl="5" indent="0" algn="l">
              <a:lnSpc>
                <a:spcPct val="100000"/>
              </a:lnSpc>
              <a:spcBef>
                <a:spcPts val="0"/>
              </a:spcBef>
              <a:spcAft>
                <a:spcPts val="0"/>
              </a:spcAft>
              <a:buClr>
                <a:srgbClr val="00B297"/>
              </a:buClr>
              <a:buSzPts val="1800"/>
              <a:buFont typeface="Open Sans"/>
              <a:buNone/>
              <a:defRPr/>
            </a:lvl6pPr>
            <a:lvl7pPr marL="0" lvl="6" indent="0" algn="l">
              <a:lnSpc>
                <a:spcPct val="100000"/>
              </a:lnSpc>
              <a:spcBef>
                <a:spcPts val="0"/>
              </a:spcBef>
              <a:spcAft>
                <a:spcPts val="0"/>
              </a:spcAft>
              <a:buClr>
                <a:srgbClr val="00B297"/>
              </a:buClr>
              <a:buSzPts val="1800"/>
              <a:buFont typeface="Open Sans"/>
              <a:buNone/>
              <a:defRPr/>
            </a:lvl7pPr>
            <a:lvl8pPr marL="0" lvl="7" indent="0" algn="l">
              <a:lnSpc>
                <a:spcPct val="100000"/>
              </a:lnSpc>
              <a:spcBef>
                <a:spcPts val="0"/>
              </a:spcBef>
              <a:spcAft>
                <a:spcPts val="0"/>
              </a:spcAft>
              <a:buClr>
                <a:srgbClr val="00B297"/>
              </a:buClr>
              <a:buSzPts val="1800"/>
              <a:buFont typeface="Open Sans"/>
              <a:buNone/>
              <a:defRPr/>
            </a:lvl8pPr>
            <a:lvl9pPr marL="0" lvl="8" indent="0" algn="l">
              <a:lnSpc>
                <a:spcPct val="100000"/>
              </a:lnSpc>
              <a:spcBef>
                <a:spcPts val="0"/>
              </a:spcBef>
              <a:spcAft>
                <a:spcPts val="0"/>
              </a:spcAft>
              <a:buClr>
                <a:srgbClr val="00B297"/>
              </a:buClr>
              <a:buSzPts val="1800"/>
              <a:buFont typeface="Open Sans"/>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Bullets">
  <p:cSld name="Title &amp; Bullets">
    <p:spTree>
      <p:nvGrpSpPr>
        <p:cNvPr id="1" name="Shape 21"/>
        <p:cNvGrpSpPr/>
        <p:nvPr/>
      </p:nvGrpSpPr>
      <p:grpSpPr>
        <a:xfrm>
          <a:off x="0" y="0"/>
          <a:ext cx="0" cy="0"/>
          <a:chOff x="0" y="0"/>
          <a:chExt cx="0" cy="0"/>
        </a:xfrm>
      </p:grpSpPr>
      <p:sp>
        <p:nvSpPr>
          <p:cNvPr id="22" name="Google Shape;22;p23"/>
          <p:cNvSpPr txBox="1">
            <a:spLocks noGrp="1"/>
          </p:cNvSpPr>
          <p:nvPr>
            <p:ph type="title"/>
          </p:nvPr>
        </p:nvSpPr>
        <p:spPr>
          <a:xfrm>
            <a:off x="396511" y="26900"/>
            <a:ext cx="14800185" cy="2159000"/>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a:endParaRPr/>
          </a:p>
        </p:txBody>
      </p:sp>
      <p:sp>
        <p:nvSpPr>
          <p:cNvPr id="23" name="Google Shape;23;p23"/>
          <p:cNvSpPr txBox="1">
            <a:spLocks noGrp="1"/>
          </p:cNvSpPr>
          <p:nvPr>
            <p:ph type="body" idx="1"/>
          </p:nvPr>
        </p:nvSpPr>
        <p:spPr>
          <a:xfrm>
            <a:off x="1270039" y="2603500"/>
            <a:ext cx="14800185" cy="6286500"/>
          </a:xfrm>
          <a:prstGeom prst="rect">
            <a:avLst/>
          </a:prstGeom>
          <a:noFill/>
          <a:ln>
            <a:noFill/>
          </a:ln>
        </p:spPr>
        <p:txBody>
          <a:bodyPr spcFirstLastPara="1" wrap="square" lIns="50800" tIns="50800" rIns="50800" bIns="50800" anchor="t" anchorCtr="0">
            <a:normAutofit/>
          </a:bodyPr>
          <a:lstStyle>
            <a:lvl1pPr marL="457200" lvl="0" indent="-314325" algn="l">
              <a:lnSpc>
                <a:spcPct val="100000"/>
              </a:lnSpc>
              <a:spcBef>
                <a:spcPts val="2667"/>
              </a:spcBef>
              <a:spcAft>
                <a:spcPts val="0"/>
              </a:spcAft>
              <a:buClr>
                <a:srgbClr val="292929"/>
              </a:buClr>
              <a:buSzPts val="1350"/>
              <a:buChar char="•"/>
              <a:defRPr/>
            </a:lvl1pPr>
            <a:lvl2pPr marL="914400" lvl="1" indent="-314325" algn="l">
              <a:lnSpc>
                <a:spcPct val="100000"/>
              </a:lnSpc>
              <a:spcBef>
                <a:spcPts val="2667"/>
              </a:spcBef>
              <a:spcAft>
                <a:spcPts val="0"/>
              </a:spcAft>
              <a:buClr>
                <a:srgbClr val="292929"/>
              </a:buClr>
              <a:buSzPts val="1350"/>
              <a:buChar char="•"/>
              <a:defRPr/>
            </a:lvl2pPr>
            <a:lvl3pPr marL="1371600" lvl="2" indent="-314325" algn="l">
              <a:lnSpc>
                <a:spcPct val="100000"/>
              </a:lnSpc>
              <a:spcBef>
                <a:spcPts val="2667"/>
              </a:spcBef>
              <a:spcAft>
                <a:spcPts val="0"/>
              </a:spcAft>
              <a:buClr>
                <a:srgbClr val="292929"/>
              </a:buClr>
              <a:buSzPts val="1350"/>
              <a:buChar char="•"/>
              <a:defRPr/>
            </a:lvl3pPr>
            <a:lvl4pPr marL="1828800" lvl="3" indent="-314325" algn="l">
              <a:lnSpc>
                <a:spcPct val="100000"/>
              </a:lnSpc>
              <a:spcBef>
                <a:spcPts val="2667"/>
              </a:spcBef>
              <a:spcAft>
                <a:spcPts val="0"/>
              </a:spcAft>
              <a:buClr>
                <a:srgbClr val="292929"/>
              </a:buClr>
              <a:buSzPts val="1350"/>
              <a:buChar char="•"/>
              <a:defRPr/>
            </a:lvl4pPr>
            <a:lvl5pPr marL="2286000" lvl="4" indent="-314325" algn="l">
              <a:lnSpc>
                <a:spcPct val="100000"/>
              </a:lnSpc>
              <a:spcBef>
                <a:spcPts val="2667"/>
              </a:spcBef>
              <a:spcAft>
                <a:spcPts val="0"/>
              </a:spcAft>
              <a:buClr>
                <a:srgbClr val="292929"/>
              </a:buClr>
              <a:buSzPts val="1350"/>
              <a:buChar char="•"/>
              <a:defRPr/>
            </a:lvl5pPr>
            <a:lvl6pPr marL="2743200" lvl="5" indent="-314325" algn="ctr">
              <a:lnSpc>
                <a:spcPct val="100000"/>
              </a:lnSpc>
              <a:spcBef>
                <a:spcPts val="2667"/>
              </a:spcBef>
              <a:spcAft>
                <a:spcPts val="0"/>
              </a:spcAft>
              <a:buClr>
                <a:srgbClr val="676767"/>
              </a:buClr>
              <a:buSzPts val="1350"/>
              <a:buChar char="•"/>
              <a:defRPr/>
            </a:lvl6pPr>
            <a:lvl7pPr marL="3200400" lvl="6" indent="-314325" algn="ctr">
              <a:lnSpc>
                <a:spcPct val="100000"/>
              </a:lnSpc>
              <a:spcBef>
                <a:spcPts val="2667"/>
              </a:spcBef>
              <a:spcAft>
                <a:spcPts val="0"/>
              </a:spcAft>
              <a:buClr>
                <a:srgbClr val="676767"/>
              </a:buClr>
              <a:buSzPts val="1350"/>
              <a:buChar char="•"/>
              <a:defRPr/>
            </a:lvl7pPr>
            <a:lvl8pPr marL="3657600" lvl="7" indent="-314325" algn="ctr">
              <a:lnSpc>
                <a:spcPct val="100000"/>
              </a:lnSpc>
              <a:spcBef>
                <a:spcPts val="2667"/>
              </a:spcBef>
              <a:spcAft>
                <a:spcPts val="0"/>
              </a:spcAft>
              <a:buClr>
                <a:srgbClr val="676767"/>
              </a:buClr>
              <a:buSzPts val="1350"/>
              <a:buChar char="•"/>
              <a:defRPr/>
            </a:lvl8pPr>
            <a:lvl9pPr marL="4114800" lvl="8" indent="-314325" algn="ctr">
              <a:lnSpc>
                <a:spcPct val="100000"/>
              </a:lnSpc>
              <a:spcBef>
                <a:spcPts val="2667"/>
              </a:spcBef>
              <a:spcAft>
                <a:spcPts val="0"/>
              </a:spcAft>
              <a:buClr>
                <a:srgbClr val="676767"/>
              </a:buClr>
              <a:buSzPts val="1350"/>
              <a:buChar char="•"/>
              <a:defRPr/>
            </a:lvl9pPr>
          </a:lstStyle>
          <a:p>
            <a:endParaRPr/>
          </a:p>
        </p:txBody>
      </p:sp>
      <p:sp>
        <p:nvSpPr>
          <p:cNvPr id="24" name="Google Shape;24;p23"/>
          <p:cNvSpPr txBox="1">
            <a:spLocks noGrp="1"/>
          </p:cNvSpPr>
          <p:nvPr>
            <p:ph type="sldNum" idx="12"/>
          </p:nvPr>
        </p:nvSpPr>
        <p:spPr>
          <a:xfrm>
            <a:off x="3386653" y="8785759"/>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1800"/>
              <a:buFont typeface="Open Sans"/>
              <a:buNone/>
              <a:defRPr/>
            </a:lvl1pPr>
            <a:lvl2pPr marL="0" lvl="1" indent="0" algn="l">
              <a:lnSpc>
                <a:spcPct val="100000"/>
              </a:lnSpc>
              <a:spcBef>
                <a:spcPts val="0"/>
              </a:spcBef>
              <a:spcAft>
                <a:spcPts val="0"/>
              </a:spcAft>
              <a:buClr>
                <a:srgbClr val="00B297"/>
              </a:buClr>
              <a:buSzPts val="1800"/>
              <a:buFont typeface="Open Sans"/>
              <a:buNone/>
              <a:defRPr/>
            </a:lvl2pPr>
            <a:lvl3pPr marL="0" lvl="2" indent="0" algn="l">
              <a:lnSpc>
                <a:spcPct val="100000"/>
              </a:lnSpc>
              <a:spcBef>
                <a:spcPts val="0"/>
              </a:spcBef>
              <a:spcAft>
                <a:spcPts val="0"/>
              </a:spcAft>
              <a:buClr>
                <a:srgbClr val="00B297"/>
              </a:buClr>
              <a:buSzPts val="1800"/>
              <a:buFont typeface="Open Sans"/>
              <a:buNone/>
              <a:defRPr/>
            </a:lvl3pPr>
            <a:lvl4pPr marL="0" lvl="3" indent="0" algn="l">
              <a:lnSpc>
                <a:spcPct val="100000"/>
              </a:lnSpc>
              <a:spcBef>
                <a:spcPts val="0"/>
              </a:spcBef>
              <a:spcAft>
                <a:spcPts val="0"/>
              </a:spcAft>
              <a:buClr>
                <a:srgbClr val="00B297"/>
              </a:buClr>
              <a:buSzPts val="1800"/>
              <a:buFont typeface="Open Sans"/>
              <a:buNone/>
              <a:defRPr/>
            </a:lvl4pPr>
            <a:lvl5pPr marL="0" lvl="4" indent="0" algn="l">
              <a:lnSpc>
                <a:spcPct val="100000"/>
              </a:lnSpc>
              <a:spcBef>
                <a:spcPts val="0"/>
              </a:spcBef>
              <a:spcAft>
                <a:spcPts val="0"/>
              </a:spcAft>
              <a:buClr>
                <a:srgbClr val="00B297"/>
              </a:buClr>
              <a:buSzPts val="1800"/>
              <a:buFont typeface="Open Sans"/>
              <a:buNone/>
              <a:defRPr/>
            </a:lvl5pPr>
            <a:lvl6pPr marL="0" lvl="5" indent="0" algn="l">
              <a:lnSpc>
                <a:spcPct val="100000"/>
              </a:lnSpc>
              <a:spcBef>
                <a:spcPts val="0"/>
              </a:spcBef>
              <a:spcAft>
                <a:spcPts val="0"/>
              </a:spcAft>
              <a:buClr>
                <a:srgbClr val="00B297"/>
              </a:buClr>
              <a:buSzPts val="1800"/>
              <a:buFont typeface="Open Sans"/>
              <a:buNone/>
              <a:defRPr/>
            </a:lvl6pPr>
            <a:lvl7pPr marL="0" lvl="6" indent="0" algn="l">
              <a:lnSpc>
                <a:spcPct val="100000"/>
              </a:lnSpc>
              <a:spcBef>
                <a:spcPts val="0"/>
              </a:spcBef>
              <a:spcAft>
                <a:spcPts val="0"/>
              </a:spcAft>
              <a:buClr>
                <a:srgbClr val="00B297"/>
              </a:buClr>
              <a:buSzPts val="1800"/>
              <a:buFont typeface="Open Sans"/>
              <a:buNone/>
              <a:defRPr/>
            </a:lvl7pPr>
            <a:lvl8pPr marL="0" lvl="7" indent="0" algn="l">
              <a:lnSpc>
                <a:spcPct val="100000"/>
              </a:lnSpc>
              <a:spcBef>
                <a:spcPts val="0"/>
              </a:spcBef>
              <a:spcAft>
                <a:spcPts val="0"/>
              </a:spcAft>
              <a:buClr>
                <a:srgbClr val="00B297"/>
              </a:buClr>
              <a:buSzPts val="1800"/>
              <a:buFont typeface="Open Sans"/>
              <a:buNone/>
              <a:defRPr/>
            </a:lvl8pPr>
            <a:lvl9pPr marL="0" lvl="8" indent="0" algn="l">
              <a:lnSpc>
                <a:spcPct val="100000"/>
              </a:lnSpc>
              <a:spcBef>
                <a:spcPts val="0"/>
              </a:spcBef>
              <a:spcAft>
                <a:spcPts val="0"/>
              </a:spcAft>
              <a:buClr>
                <a:srgbClr val="00B297"/>
              </a:buClr>
              <a:buSzPts val="1800"/>
              <a:buFont typeface="Open Sans"/>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4"/>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1pPr>
            <a:lvl2pPr marR="0" lvl="1"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2pPr>
            <a:lvl3pPr marR="0" lvl="2"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3pPr>
            <a:lvl4pPr marR="0" lvl="3"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4pPr>
            <a:lvl5pPr marR="0" lvl="4"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5pPr>
            <a:lvl6pPr marR="0" lvl="5"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6pPr>
            <a:lvl7pPr marR="0" lvl="6"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7pPr>
            <a:lvl8pPr marR="0" lvl="7"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8pPr>
            <a:lvl9pPr marR="0" lvl="8"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9pPr>
          </a:lstStyle>
          <a:p>
            <a:endParaRPr/>
          </a:p>
        </p:txBody>
      </p:sp>
      <p:sp>
        <p:nvSpPr>
          <p:cNvPr id="27" name="Google Shape;27;p24"/>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1pPr>
            <a:lvl2pPr marR="0" lvl="1"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2pPr>
            <a:lvl3pPr marR="0" lvl="2"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3pPr>
            <a:lvl4pPr marR="0" lvl="3"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4pPr>
            <a:lvl5pPr marR="0" lvl="4"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5pPr>
            <a:lvl6pPr marR="0" lvl="5"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6pPr>
            <a:lvl7pPr marR="0" lvl="6"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7pPr>
            <a:lvl8pPr marR="0" lvl="7"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8pPr>
            <a:lvl9pPr marR="0" lvl="8" algn="ctr" rtl="0">
              <a:lnSpc>
                <a:spcPct val="100000"/>
              </a:lnSpc>
              <a:spcBef>
                <a:spcPts val="0"/>
              </a:spcBef>
              <a:spcAft>
                <a:spcPts val="0"/>
              </a:spcAft>
              <a:buClr>
                <a:srgbClr val="A5A5A5"/>
              </a:buClr>
              <a:buSzPts val="1800"/>
              <a:buFont typeface="Open Sans"/>
              <a:buNone/>
              <a:defRPr sz="1800" b="0" i="0" u="none" strike="noStrike" cap="none">
                <a:solidFill>
                  <a:srgbClr val="A5A5A5"/>
                </a:solidFill>
                <a:latin typeface="Open Sans"/>
                <a:ea typeface="Open Sans"/>
                <a:cs typeface="Open Sans"/>
                <a:sym typeface="Open Sans"/>
              </a:defRPr>
            </a:lvl9pPr>
          </a:lstStyle>
          <a:p>
            <a:endParaRPr/>
          </a:p>
        </p:txBody>
      </p:sp>
      <p:sp>
        <p:nvSpPr>
          <p:cNvPr id="28" name="Google Shape;28;p24"/>
          <p:cNvSpPr txBox="1">
            <a:spLocks noGrp="1"/>
          </p:cNvSpPr>
          <p:nvPr>
            <p:ph type="sldNum" idx="12"/>
          </p:nvPr>
        </p:nvSpPr>
        <p:spPr>
          <a:xfrm>
            <a:off x="3386653" y="8785759"/>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1pPr>
            <a:lvl2pPr marL="0" lvl="1"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2pPr>
            <a:lvl3pPr marL="0" lvl="2"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3pPr>
            <a:lvl4pPr marL="0" lvl="3"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4pPr>
            <a:lvl5pPr marL="0" lvl="4"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5pPr>
            <a:lvl6pPr marL="0" lvl="5"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6pPr>
            <a:lvl7pPr marL="0" lvl="6"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7pPr>
            <a:lvl8pPr marL="0" lvl="7"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8pPr>
            <a:lvl9pPr marL="0" lvl="8" indent="0" algn="l">
              <a:lnSpc>
                <a:spcPct val="100000"/>
              </a:lnSpc>
              <a:spcBef>
                <a:spcPts val="0"/>
              </a:spcBef>
              <a:spcAft>
                <a:spcPts val="0"/>
              </a:spcAft>
              <a:buClr>
                <a:srgbClr val="000000"/>
              </a:buClr>
              <a:buSzPts val="1867"/>
              <a:buFont typeface="Open Sans"/>
              <a:buNone/>
              <a:defRPr sz="1867" b="1" i="0" u="none" strike="noStrike" cap="none">
                <a:solidFill>
                  <a:srgbClr val="000000"/>
                </a:solidFill>
                <a:latin typeface="Open Sans"/>
                <a:ea typeface="Open Sans"/>
                <a:cs typeface="Open Sans"/>
                <a:sym typeface="Open Sans"/>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hoto and text">
  <p:cSld name="Photo and text">
    <p:spTree>
      <p:nvGrpSpPr>
        <p:cNvPr id="1" name="Shape 29"/>
        <p:cNvGrpSpPr/>
        <p:nvPr/>
      </p:nvGrpSpPr>
      <p:grpSpPr>
        <a:xfrm>
          <a:off x="0" y="0"/>
          <a:ext cx="0" cy="0"/>
          <a:chOff x="0" y="0"/>
          <a:chExt cx="0" cy="0"/>
        </a:xfrm>
      </p:grpSpPr>
      <p:sp>
        <p:nvSpPr>
          <p:cNvPr id="30" name="Google Shape;30;p25"/>
          <p:cNvSpPr>
            <a:spLocks noGrp="1"/>
          </p:cNvSpPr>
          <p:nvPr>
            <p:ph type="pic" idx="2"/>
          </p:nvPr>
        </p:nvSpPr>
        <p:spPr>
          <a:xfrm>
            <a:off x="10576732" y="-1"/>
            <a:ext cx="6795615" cy="9753601"/>
          </a:xfrm>
          <a:prstGeom prst="rect">
            <a:avLst/>
          </a:prstGeom>
          <a:noFill/>
          <a:ln>
            <a:noFill/>
          </a:ln>
        </p:spPr>
      </p:sp>
      <p:sp>
        <p:nvSpPr>
          <p:cNvPr id="31" name="Google Shape;31;p25"/>
          <p:cNvSpPr txBox="1">
            <a:spLocks noGrp="1"/>
          </p:cNvSpPr>
          <p:nvPr>
            <p:ph type="title"/>
          </p:nvPr>
        </p:nvSpPr>
        <p:spPr>
          <a:xfrm>
            <a:off x="1270039" y="635000"/>
            <a:ext cx="9117545" cy="1988692"/>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000000"/>
              </a:buClr>
              <a:buSzPts val="6400"/>
              <a:buFont typeface="Open Sans"/>
              <a:buNone/>
              <a:defRPr>
                <a:solidFill>
                  <a:srgbClr val="000000"/>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a:endParaRPr/>
          </a:p>
        </p:txBody>
      </p:sp>
      <p:sp>
        <p:nvSpPr>
          <p:cNvPr id="32" name="Google Shape;32;p25"/>
          <p:cNvSpPr txBox="1">
            <a:spLocks noGrp="1"/>
          </p:cNvSpPr>
          <p:nvPr>
            <p:ph type="body" idx="1"/>
          </p:nvPr>
        </p:nvSpPr>
        <p:spPr>
          <a:xfrm>
            <a:off x="1270039" y="2616200"/>
            <a:ext cx="9117545" cy="4267200"/>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2667"/>
              </a:spcBef>
              <a:spcAft>
                <a:spcPts val="0"/>
              </a:spcAft>
              <a:buClr>
                <a:srgbClr val="292929"/>
              </a:buClr>
              <a:buSzPts val="4000"/>
              <a:buFont typeface="Open Sans"/>
              <a:buNone/>
              <a:defRPr>
                <a:solidFill>
                  <a:srgbClr val="292929"/>
                </a:solidFill>
              </a:defRPr>
            </a:lvl1pPr>
            <a:lvl2pPr marL="914400" lvl="1" indent="-228600" algn="l">
              <a:lnSpc>
                <a:spcPct val="100000"/>
              </a:lnSpc>
              <a:spcBef>
                <a:spcPts val="2667"/>
              </a:spcBef>
              <a:spcAft>
                <a:spcPts val="0"/>
              </a:spcAft>
              <a:buClr>
                <a:srgbClr val="292929"/>
              </a:buClr>
              <a:buSzPts val="4000"/>
              <a:buFont typeface="Open Sans"/>
              <a:buNone/>
              <a:defRPr>
                <a:solidFill>
                  <a:srgbClr val="292929"/>
                </a:solidFill>
              </a:defRPr>
            </a:lvl2pPr>
            <a:lvl3pPr marL="1371600" lvl="2" indent="-228600" algn="l">
              <a:lnSpc>
                <a:spcPct val="100000"/>
              </a:lnSpc>
              <a:spcBef>
                <a:spcPts val="2667"/>
              </a:spcBef>
              <a:spcAft>
                <a:spcPts val="0"/>
              </a:spcAft>
              <a:buClr>
                <a:srgbClr val="292929"/>
              </a:buClr>
              <a:buSzPts val="4000"/>
              <a:buFont typeface="Open Sans"/>
              <a:buNone/>
              <a:defRPr>
                <a:solidFill>
                  <a:srgbClr val="292929"/>
                </a:solidFill>
              </a:defRPr>
            </a:lvl3pPr>
            <a:lvl4pPr marL="1828800" lvl="3" indent="-228600" algn="l">
              <a:lnSpc>
                <a:spcPct val="100000"/>
              </a:lnSpc>
              <a:spcBef>
                <a:spcPts val="2667"/>
              </a:spcBef>
              <a:spcAft>
                <a:spcPts val="0"/>
              </a:spcAft>
              <a:buClr>
                <a:srgbClr val="292929"/>
              </a:buClr>
              <a:buSzPts val="4000"/>
              <a:buFont typeface="Open Sans"/>
              <a:buNone/>
              <a:defRPr>
                <a:solidFill>
                  <a:srgbClr val="292929"/>
                </a:solidFill>
              </a:defRPr>
            </a:lvl4pPr>
            <a:lvl5pPr marL="2286000" lvl="4" indent="-228600" algn="l">
              <a:lnSpc>
                <a:spcPct val="100000"/>
              </a:lnSpc>
              <a:spcBef>
                <a:spcPts val="2667"/>
              </a:spcBef>
              <a:spcAft>
                <a:spcPts val="0"/>
              </a:spcAft>
              <a:buClr>
                <a:srgbClr val="292929"/>
              </a:buClr>
              <a:buSzPts val="4000"/>
              <a:buFont typeface="Open Sans"/>
              <a:buNone/>
              <a:defRPr>
                <a:solidFill>
                  <a:srgbClr val="292929"/>
                </a:solidFill>
              </a:defRPr>
            </a:lvl5pPr>
            <a:lvl6pPr marL="2743200" lvl="5" indent="-314325" algn="ctr">
              <a:lnSpc>
                <a:spcPct val="100000"/>
              </a:lnSpc>
              <a:spcBef>
                <a:spcPts val="2667"/>
              </a:spcBef>
              <a:spcAft>
                <a:spcPts val="0"/>
              </a:spcAft>
              <a:buClr>
                <a:srgbClr val="676767"/>
              </a:buClr>
              <a:buSzPts val="1350"/>
              <a:buChar char="•"/>
              <a:defRPr/>
            </a:lvl6pPr>
            <a:lvl7pPr marL="3200400" lvl="6" indent="-314325" algn="ctr">
              <a:lnSpc>
                <a:spcPct val="100000"/>
              </a:lnSpc>
              <a:spcBef>
                <a:spcPts val="2667"/>
              </a:spcBef>
              <a:spcAft>
                <a:spcPts val="0"/>
              </a:spcAft>
              <a:buClr>
                <a:srgbClr val="676767"/>
              </a:buClr>
              <a:buSzPts val="1350"/>
              <a:buChar char="•"/>
              <a:defRPr/>
            </a:lvl7pPr>
            <a:lvl8pPr marL="3657600" lvl="7" indent="-314325" algn="ctr">
              <a:lnSpc>
                <a:spcPct val="100000"/>
              </a:lnSpc>
              <a:spcBef>
                <a:spcPts val="2667"/>
              </a:spcBef>
              <a:spcAft>
                <a:spcPts val="0"/>
              </a:spcAft>
              <a:buClr>
                <a:srgbClr val="676767"/>
              </a:buClr>
              <a:buSzPts val="1350"/>
              <a:buChar char="•"/>
              <a:defRPr/>
            </a:lvl8pPr>
            <a:lvl9pPr marL="4114800" lvl="8" indent="-314325" algn="ctr">
              <a:lnSpc>
                <a:spcPct val="100000"/>
              </a:lnSpc>
              <a:spcBef>
                <a:spcPts val="2667"/>
              </a:spcBef>
              <a:spcAft>
                <a:spcPts val="0"/>
              </a:spcAft>
              <a:buClr>
                <a:srgbClr val="676767"/>
              </a:buClr>
              <a:buSzPts val="1350"/>
              <a:buChar char="•"/>
              <a:defRPr/>
            </a:lvl9pPr>
          </a:lstStyle>
          <a:p>
            <a:endParaRPr/>
          </a:p>
        </p:txBody>
      </p:sp>
      <p:sp>
        <p:nvSpPr>
          <p:cNvPr id="33" name="Google Shape;33;p25"/>
          <p:cNvSpPr txBox="1">
            <a:spLocks noGrp="1"/>
          </p:cNvSpPr>
          <p:nvPr>
            <p:ph type="body" idx="3"/>
          </p:nvPr>
        </p:nvSpPr>
        <p:spPr>
          <a:xfrm>
            <a:off x="9766340" y="9099807"/>
            <a:ext cx="6549451" cy="406401"/>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marL="914400" lvl="1" indent="-314325" algn="l">
              <a:lnSpc>
                <a:spcPct val="100000"/>
              </a:lnSpc>
              <a:spcBef>
                <a:spcPts val="2667"/>
              </a:spcBef>
              <a:spcAft>
                <a:spcPts val="0"/>
              </a:spcAft>
              <a:buClr>
                <a:srgbClr val="292929"/>
              </a:buClr>
              <a:buSzPts val="1350"/>
              <a:buChar char="•"/>
              <a:defRPr/>
            </a:lvl2pPr>
            <a:lvl3pPr marL="1371600" lvl="2" indent="-314325" algn="l">
              <a:lnSpc>
                <a:spcPct val="100000"/>
              </a:lnSpc>
              <a:spcBef>
                <a:spcPts val="2667"/>
              </a:spcBef>
              <a:spcAft>
                <a:spcPts val="0"/>
              </a:spcAft>
              <a:buClr>
                <a:srgbClr val="292929"/>
              </a:buClr>
              <a:buSzPts val="1350"/>
              <a:buChar char="•"/>
              <a:defRPr/>
            </a:lvl3pPr>
            <a:lvl4pPr marL="1828800" lvl="3" indent="-314325" algn="l">
              <a:lnSpc>
                <a:spcPct val="100000"/>
              </a:lnSpc>
              <a:spcBef>
                <a:spcPts val="2667"/>
              </a:spcBef>
              <a:spcAft>
                <a:spcPts val="0"/>
              </a:spcAft>
              <a:buClr>
                <a:srgbClr val="292929"/>
              </a:buClr>
              <a:buSzPts val="1350"/>
              <a:buChar char="•"/>
              <a:defRPr/>
            </a:lvl4pPr>
            <a:lvl5pPr marL="2286000" lvl="4" indent="-314325" algn="l">
              <a:lnSpc>
                <a:spcPct val="100000"/>
              </a:lnSpc>
              <a:spcBef>
                <a:spcPts val="2667"/>
              </a:spcBef>
              <a:spcAft>
                <a:spcPts val="0"/>
              </a:spcAft>
              <a:buClr>
                <a:srgbClr val="292929"/>
              </a:buClr>
              <a:buSzPts val="1350"/>
              <a:buChar char="•"/>
              <a:defRPr/>
            </a:lvl5pPr>
            <a:lvl6pPr marL="2743200" lvl="5" indent="-314325" algn="ctr">
              <a:lnSpc>
                <a:spcPct val="100000"/>
              </a:lnSpc>
              <a:spcBef>
                <a:spcPts val="2667"/>
              </a:spcBef>
              <a:spcAft>
                <a:spcPts val="0"/>
              </a:spcAft>
              <a:buClr>
                <a:srgbClr val="676767"/>
              </a:buClr>
              <a:buSzPts val="1350"/>
              <a:buChar char="•"/>
              <a:defRPr/>
            </a:lvl6pPr>
            <a:lvl7pPr marL="3200400" lvl="6" indent="-314325" algn="ctr">
              <a:lnSpc>
                <a:spcPct val="100000"/>
              </a:lnSpc>
              <a:spcBef>
                <a:spcPts val="2667"/>
              </a:spcBef>
              <a:spcAft>
                <a:spcPts val="0"/>
              </a:spcAft>
              <a:buClr>
                <a:srgbClr val="676767"/>
              </a:buClr>
              <a:buSzPts val="1350"/>
              <a:buChar char="•"/>
              <a:defRPr/>
            </a:lvl7pPr>
            <a:lvl8pPr marL="3657600" lvl="7" indent="-314325" algn="ctr">
              <a:lnSpc>
                <a:spcPct val="100000"/>
              </a:lnSpc>
              <a:spcBef>
                <a:spcPts val="2667"/>
              </a:spcBef>
              <a:spcAft>
                <a:spcPts val="0"/>
              </a:spcAft>
              <a:buClr>
                <a:srgbClr val="676767"/>
              </a:buClr>
              <a:buSzPts val="1350"/>
              <a:buChar char="•"/>
              <a:defRPr/>
            </a:lvl8pPr>
            <a:lvl9pPr marL="4114800" lvl="8" indent="-314325" algn="ctr">
              <a:lnSpc>
                <a:spcPct val="100000"/>
              </a:lnSpc>
              <a:spcBef>
                <a:spcPts val="2667"/>
              </a:spcBef>
              <a:spcAft>
                <a:spcPts val="0"/>
              </a:spcAft>
              <a:buClr>
                <a:srgbClr val="676767"/>
              </a:buClr>
              <a:buSzPts val="1350"/>
              <a:buChar char="•"/>
              <a:defRPr/>
            </a:lvl9pPr>
          </a:lstStyle>
          <a:p>
            <a:endParaRPr/>
          </a:p>
        </p:txBody>
      </p:sp>
      <p:sp>
        <p:nvSpPr>
          <p:cNvPr id="34" name="Google Shape;34;p25"/>
          <p:cNvSpPr txBox="1">
            <a:spLocks noGrp="1"/>
          </p:cNvSpPr>
          <p:nvPr>
            <p:ph type="sldNum" idx="12"/>
          </p:nvPr>
        </p:nvSpPr>
        <p:spPr>
          <a:xfrm>
            <a:off x="3396741" y="8803219"/>
            <a:ext cx="418384" cy="410369"/>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1pPr>
            <a:lvl2pPr marL="0" lvl="1"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2pPr>
            <a:lvl3pPr marL="0" lvl="2"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3pPr>
            <a:lvl4pPr marL="0" lvl="3"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4pPr>
            <a:lvl5pPr marL="0" lvl="4"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5pPr>
            <a:lvl6pPr marL="0" lvl="5"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6pPr>
            <a:lvl7pPr marL="0" lvl="6"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7pPr>
            <a:lvl8pPr marL="0" lvl="7"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8pPr>
            <a:lvl9pPr marL="0" lvl="8" indent="0" algn="l">
              <a:lnSpc>
                <a:spcPct val="100000"/>
              </a:lnSpc>
              <a:spcBef>
                <a:spcPts val="0"/>
              </a:spcBef>
              <a:spcAft>
                <a:spcPts val="0"/>
              </a:spcAft>
              <a:buClr>
                <a:srgbClr val="00B297"/>
              </a:buClr>
              <a:buSzPts val="2000"/>
              <a:buFont typeface="Open Sans"/>
              <a:buNone/>
              <a:defRPr sz="2000" b="1" i="0" u="none" strike="noStrike" cap="none">
                <a:solidFill>
                  <a:srgbClr val="00B297"/>
                </a:solidFill>
                <a:latin typeface="Open Sans"/>
                <a:ea typeface="Open Sans"/>
                <a:cs typeface="Open Sans"/>
                <a:sym typeface="Open Sans"/>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End page">
  <p:cSld name="End page">
    <p:spTree>
      <p:nvGrpSpPr>
        <p:cNvPr id="1" name="Shape 35"/>
        <p:cNvGrpSpPr/>
        <p:nvPr/>
      </p:nvGrpSpPr>
      <p:grpSpPr>
        <a:xfrm>
          <a:off x="0" y="0"/>
          <a:ext cx="0" cy="0"/>
          <a:chOff x="0" y="0"/>
          <a:chExt cx="0" cy="0"/>
        </a:xfrm>
      </p:grpSpPr>
      <p:pic>
        <p:nvPicPr>
          <p:cNvPr id="36" name="Google Shape;36;p26" descr="pasted-image.pdf"/>
          <p:cNvPicPr preferRelativeResize="0"/>
          <p:nvPr/>
        </p:nvPicPr>
        <p:blipFill rotWithShape="1">
          <a:blip r:embed="rId2">
            <a:alphaModFix/>
          </a:blip>
          <a:srcRect/>
          <a:stretch/>
        </p:blipFill>
        <p:spPr>
          <a:xfrm>
            <a:off x="3721119" y="3557851"/>
            <a:ext cx="4836076" cy="2187856"/>
          </a:xfrm>
          <a:prstGeom prst="rect">
            <a:avLst/>
          </a:prstGeom>
          <a:noFill/>
          <a:ln>
            <a:noFill/>
          </a:ln>
        </p:spPr>
      </p:pic>
      <p:pic>
        <p:nvPicPr>
          <p:cNvPr id="37" name="Google Shape;37;p26" descr="pasted-image.pdf"/>
          <p:cNvPicPr preferRelativeResize="0"/>
          <p:nvPr/>
        </p:nvPicPr>
        <p:blipFill rotWithShape="1">
          <a:blip r:embed="rId3">
            <a:alphaModFix/>
          </a:blip>
          <a:srcRect/>
          <a:stretch/>
        </p:blipFill>
        <p:spPr>
          <a:xfrm>
            <a:off x="9051524" y="3976666"/>
            <a:ext cx="117777" cy="1190673"/>
          </a:xfrm>
          <a:prstGeom prst="rect">
            <a:avLst/>
          </a:prstGeom>
          <a:noFill/>
          <a:ln>
            <a:noFill/>
          </a:ln>
        </p:spPr>
      </p:pic>
      <p:sp>
        <p:nvSpPr>
          <p:cNvPr id="38" name="Google Shape;38;p26"/>
          <p:cNvSpPr txBox="1"/>
          <p:nvPr/>
        </p:nvSpPr>
        <p:spPr>
          <a:xfrm>
            <a:off x="9663630" y="4366761"/>
            <a:ext cx="7082075" cy="1121678"/>
          </a:xfrm>
          <a:prstGeom prst="rect">
            <a:avLst/>
          </a:prstGeom>
          <a:noFill/>
          <a:ln>
            <a:noFill/>
          </a:ln>
        </p:spPr>
        <p:txBody>
          <a:bodyPr spcFirstLastPara="1" wrap="square" lIns="67725" tIns="67725" rIns="67725" bIns="67725" anchor="ctr" anchorCtr="0">
            <a:spAutoFit/>
          </a:bodyPr>
          <a:lstStyle/>
          <a:p>
            <a:pPr marL="0" marR="0" lvl="0" indent="0" algn="l" rtl="0">
              <a:lnSpc>
                <a:spcPct val="100000"/>
              </a:lnSpc>
              <a:spcBef>
                <a:spcPts val="0"/>
              </a:spcBef>
              <a:spcAft>
                <a:spcPts val="0"/>
              </a:spcAft>
              <a:buClr>
                <a:srgbClr val="00A585"/>
              </a:buClr>
              <a:buSzPts val="6400"/>
              <a:buFont typeface="Open Sans"/>
              <a:buNone/>
            </a:pPr>
            <a:r>
              <a:rPr lang="en-GB" sz="6400" b="1" i="0" u="none" strike="noStrike" cap="none">
                <a:solidFill>
                  <a:srgbClr val="00A585"/>
                </a:solidFill>
                <a:latin typeface="Open Sans"/>
                <a:ea typeface="Open Sans"/>
                <a:cs typeface="Open Sans"/>
                <a:sym typeface="Open Sans"/>
              </a:rPr>
              <a:t>YOU</a:t>
            </a:r>
            <a:endParaRPr/>
          </a:p>
        </p:txBody>
      </p:sp>
      <p:sp>
        <p:nvSpPr>
          <p:cNvPr id="39" name="Google Shape;39;p26"/>
          <p:cNvSpPr txBox="1"/>
          <p:nvPr/>
        </p:nvSpPr>
        <p:spPr>
          <a:xfrm>
            <a:off x="9595893" y="3557851"/>
            <a:ext cx="7345475" cy="1367899"/>
          </a:xfrm>
          <a:prstGeom prst="rect">
            <a:avLst/>
          </a:prstGeom>
          <a:noFill/>
          <a:ln>
            <a:noFill/>
          </a:ln>
        </p:spPr>
        <p:txBody>
          <a:bodyPr spcFirstLastPara="1" wrap="square" lIns="67725" tIns="67725" rIns="67725" bIns="67725" anchor="ctr" anchorCtr="0">
            <a:spAutoFit/>
          </a:bodyPr>
          <a:lstStyle/>
          <a:p>
            <a:pPr marL="0" marR="0" lvl="0" indent="0" algn="l" rtl="0">
              <a:lnSpc>
                <a:spcPct val="100000"/>
              </a:lnSpc>
              <a:spcBef>
                <a:spcPts val="0"/>
              </a:spcBef>
              <a:spcAft>
                <a:spcPts val="0"/>
              </a:spcAft>
              <a:buClr>
                <a:srgbClr val="000000"/>
              </a:buClr>
              <a:buSzPts val="8000"/>
              <a:buFont typeface="Open Sans Light"/>
              <a:buNone/>
            </a:pPr>
            <a:r>
              <a:rPr lang="en-GB" sz="8000" b="0" i="0" u="none" strike="noStrike" cap="none">
                <a:solidFill>
                  <a:srgbClr val="000000"/>
                </a:solidFill>
                <a:latin typeface="Open Sans Light"/>
                <a:ea typeface="Open Sans Light"/>
                <a:cs typeface="Open Sans Light"/>
                <a:sym typeface="Open Sans Light"/>
              </a:rPr>
              <a:t>THANK</a:t>
            </a:r>
            <a:endParaRPr/>
          </a:p>
        </p:txBody>
      </p:sp>
      <p:sp>
        <p:nvSpPr>
          <p:cNvPr id="40" name="Google Shape;40;p26"/>
          <p:cNvSpPr txBox="1">
            <a:spLocks noGrp="1"/>
          </p:cNvSpPr>
          <p:nvPr>
            <p:ph type="sldNum" idx="12"/>
          </p:nvPr>
        </p:nvSpPr>
        <p:spPr>
          <a:xfrm>
            <a:off x="8661667" y="9251950"/>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1800"/>
              <a:buFont typeface="Open Sans"/>
              <a:buNone/>
              <a:defRPr/>
            </a:lvl1pPr>
            <a:lvl2pPr marL="0" lvl="1" indent="0" algn="l">
              <a:lnSpc>
                <a:spcPct val="100000"/>
              </a:lnSpc>
              <a:spcBef>
                <a:spcPts val="0"/>
              </a:spcBef>
              <a:spcAft>
                <a:spcPts val="0"/>
              </a:spcAft>
              <a:buClr>
                <a:srgbClr val="00B297"/>
              </a:buClr>
              <a:buSzPts val="1800"/>
              <a:buFont typeface="Open Sans"/>
              <a:buNone/>
              <a:defRPr/>
            </a:lvl2pPr>
            <a:lvl3pPr marL="0" lvl="2" indent="0" algn="l">
              <a:lnSpc>
                <a:spcPct val="100000"/>
              </a:lnSpc>
              <a:spcBef>
                <a:spcPts val="0"/>
              </a:spcBef>
              <a:spcAft>
                <a:spcPts val="0"/>
              </a:spcAft>
              <a:buClr>
                <a:srgbClr val="00B297"/>
              </a:buClr>
              <a:buSzPts val="1800"/>
              <a:buFont typeface="Open Sans"/>
              <a:buNone/>
              <a:defRPr/>
            </a:lvl3pPr>
            <a:lvl4pPr marL="0" lvl="3" indent="0" algn="l">
              <a:lnSpc>
                <a:spcPct val="100000"/>
              </a:lnSpc>
              <a:spcBef>
                <a:spcPts val="0"/>
              </a:spcBef>
              <a:spcAft>
                <a:spcPts val="0"/>
              </a:spcAft>
              <a:buClr>
                <a:srgbClr val="00B297"/>
              </a:buClr>
              <a:buSzPts val="1800"/>
              <a:buFont typeface="Open Sans"/>
              <a:buNone/>
              <a:defRPr/>
            </a:lvl4pPr>
            <a:lvl5pPr marL="0" lvl="4" indent="0" algn="l">
              <a:lnSpc>
                <a:spcPct val="100000"/>
              </a:lnSpc>
              <a:spcBef>
                <a:spcPts val="0"/>
              </a:spcBef>
              <a:spcAft>
                <a:spcPts val="0"/>
              </a:spcAft>
              <a:buClr>
                <a:srgbClr val="00B297"/>
              </a:buClr>
              <a:buSzPts val="1800"/>
              <a:buFont typeface="Open Sans"/>
              <a:buNone/>
              <a:defRPr/>
            </a:lvl5pPr>
            <a:lvl6pPr marL="0" lvl="5" indent="0" algn="l">
              <a:lnSpc>
                <a:spcPct val="100000"/>
              </a:lnSpc>
              <a:spcBef>
                <a:spcPts val="0"/>
              </a:spcBef>
              <a:spcAft>
                <a:spcPts val="0"/>
              </a:spcAft>
              <a:buClr>
                <a:srgbClr val="00B297"/>
              </a:buClr>
              <a:buSzPts val="1800"/>
              <a:buFont typeface="Open Sans"/>
              <a:buNone/>
              <a:defRPr/>
            </a:lvl6pPr>
            <a:lvl7pPr marL="0" lvl="6" indent="0" algn="l">
              <a:lnSpc>
                <a:spcPct val="100000"/>
              </a:lnSpc>
              <a:spcBef>
                <a:spcPts val="0"/>
              </a:spcBef>
              <a:spcAft>
                <a:spcPts val="0"/>
              </a:spcAft>
              <a:buClr>
                <a:srgbClr val="00B297"/>
              </a:buClr>
              <a:buSzPts val="1800"/>
              <a:buFont typeface="Open Sans"/>
              <a:buNone/>
              <a:defRPr/>
            </a:lvl7pPr>
            <a:lvl8pPr marL="0" lvl="7" indent="0" algn="l">
              <a:lnSpc>
                <a:spcPct val="100000"/>
              </a:lnSpc>
              <a:spcBef>
                <a:spcPts val="0"/>
              </a:spcBef>
              <a:spcAft>
                <a:spcPts val="0"/>
              </a:spcAft>
              <a:buClr>
                <a:srgbClr val="00B297"/>
              </a:buClr>
              <a:buSzPts val="1800"/>
              <a:buFont typeface="Open Sans"/>
              <a:buNone/>
              <a:defRPr/>
            </a:lvl8pPr>
            <a:lvl9pPr marL="0" lvl="8" indent="0" algn="l">
              <a:lnSpc>
                <a:spcPct val="100000"/>
              </a:lnSpc>
              <a:spcBef>
                <a:spcPts val="0"/>
              </a:spcBef>
              <a:spcAft>
                <a:spcPts val="0"/>
              </a:spcAft>
              <a:buClr>
                <a:srgbClr val="00B297"/>
              </a:buClr>
              <a:buSzPts val="1800"/>
              <a:buFont typeface="Open Sans"/>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Photo">
  <p:cSld name="Photo">
    <p:spTree>
      <p:nvGrpSpPr>
        <p:cNvPr id="1" name="Shape 41"/>
        <p:cNvGrpSpPr/>
        <p:nvPr/>
      </p:nvGrpSpPr>
      <p:grpSpPr>
        <a:xfrm>
          <a:off x="0" y="0"/>
          <a:ext cx="0" cy="0"/>
          <a:chOff x="0" y="0"/>
          <a:chExt cx="0" cy="0"/>
        </a:xfrm>
      </p:grpSpPr>
      <p:pic>
        <p:nvPicPr>
          <p:cNvPr id="42" name="Google Shape;42;p27" descr="pasted-image.pdf"/>
          <p:cNvPicPr preferRelativeResize="0"/>
          <p:nvPr/>
        </p:nvPicPr>
        <p:blipFill rotWithShape="1">
          <a:blip r:embed="rId2">
            <a:alphaModFix/>
          </a:blip>
          <a:srcRect/>
          <a:stretch/>
        </p:blipFill>
        <p:spPr>
          <a:xfrm>
            <a:off x="522443" y="8540716"/>
            <a:ext cx="2443489" cy="850971"/>
          </a:xfrm>
          <a:prstGeom prst="rect">
            <a:avLst/>
          </a:prstGeom>
          <a:noFill/>
          <a:ln>
            <a:noFill/>
          </a:ln>
        </p:spPr>
      </p:pic>
      <p:sp>
        <p:nvSpPr>
          <p:cNvPr id="43" name="Google Shape;43;p27"/>
          <p:cNvSpPr txBox="1"/>
          <p:nvPr/>
        </p:nvSpPr>
        <p:spPr>
          <a:xfrm>
            <a:off x="12798640" y="8597861"/>
            <a:ext cx="2714264" cy="533479"/>
          </a:xfrm>
          <a:prstGeom prst="rect">
            <a:avLst/>
          </a:prstGeom>
          <a:noFill/>
          <a:ln>
            <a:noFill/>
          </a:ln>
        </p:spPr>
        <p:txBody>
          <a:bodyPr spcFirstLastPara="1" wrap="square" lIns="50800" tIns="50800" rIns="50800" bIns="50800" anchor="ctr" anchorCtr="0">
            <a:spAutoFit/>
          </a:bodyPr>
          <a:lstStyle/>
          <a:p>
            <a:pPr marL="0" marR="0" lvl="0" indent="0" algn="r" rtl="0">
              <a:lnSpc>
                <a:spcPct val="100000"/>
              </a:lnSpc>
              <a:spcBef>
                <a:spcPts val="0"/>
              </a:spcBef>
              <a:spcAft>
                <a:spcPts val="0"/>
              </a:spcAft>
              <a:buClr>
                <a:srgbClr val="676767"/>
              </a:buClr>
              <a:buSzPts val="1400"/>
              <a:buFont typeface="Open Sans"/>
              <a:buNone/>
            </a:pPr>
            <a:r>
              <a:rPr lang="en-GB" sz="1400" b="0" i="0" u="none" strike="noStrike" cap="none">
                <a:solidFill>
                  <a:srgbClr val="676767"/>
                </a:solidFill>
                <a:latin typeface="Open Sans"/>
                <a:ea typeface="Open Sans"/>
                <a:cs typeface="Open Sans"/>
                <a:sym typeface="Open Sans"/>
              </a:rPr>
              <a:t>T : +41 22 552 3659</a:t>
            </a:r>
            <a:endParaRPr/>
          </a:p>
          <a:p>
            <a:pPr marL="0" marR="0" lvl="0" indent="0" algn="r" rtl="0">
              <a:lnSpc>
                <a:spcPct val="100000"/>
              </a:lnSpc>
              <a:spcBef>
                <a:spcPts val="0"/>
              </a:spcBef>
              <a:spcAft>
                <a:spcPts val="0"/>
              </a:spcAft>
              <a:buClr>
                <a:srgbClr val="676767"/>
              </a:buClr>
              <a:buSzPts val="1400"/>
              <a:buFont typeface="Open Sans"/>
              <a:buNone/>
            </a:pPr>
            <a:r>
              <a:rPr lang="en-GB" sz="1400" b="1" i="0" u="none" strike="noStrike" cap="none">
                <a:solidFill>
                  <a:srgbClr val="676767"/>
                </a:solidFill>
                <a:latin typeface="Open Sans"/>
                <a:ea typeface="Open Sans"/>
                <a:cs typeface="Open Sans"/>
                <a:sym typeface="Open Sans"/>
              </a:rPr>
              <a:t>SPHEREPROJECT.ORG</a:t>
            </a:r>
            <a:endParaRPr sz="1400" b="0" i="0" u="none" strike="noStrike" cap="none">
              <a:solidFill>
                <a:srgbClr val="A5A5A5"/>
              </a:solidFill>
              <a:latin typeface="Open Sans"/>
              <a:ea typeface="Open Sans"/>
              <a:cs typeface="Open Sans"/>
              <a:sym typeface="Open Sans"/>
            </a:endParaRPr>
          </a:p>
        </p:txBody>
      </p:sp>
      <p:pic>
        <p:nvPicPr>
          <p:cNvPr id="44" name="Google Shape;44;p27" descr="pasted-image.pdf"/>
          <p:cNvPicPr preferRelativeResize="0"/>
          <p:nvPr/>
        </p:nvPicPr>
        <p:blipFill rotWithShape="1">
          <a:blip r:embed="rId3">
            <a:alphaModFix/>
          </a:blip>
          <a:srcRect/>
          <a:stretch/>
        </p:blipFill>
        <p:spPr>
          <a:xfrm>
            <a:off x="15604543" y="8671080"/>
            <a:ext cx="66421" cy="406402"/>
          </a:xfrm>
          <a:prstGeom prst="rect">
            <a:avLst/>
          </a:prstGeom>
          <a:noFill/>
          <a:ln>
            <a:noFill/>
          </a:ln>
        </p:spPr>
      </p:pic>
      <p:sp>
        <p:nvSpPr>
          <p:cNvPr id="45" name="Google Shape;45;p27"/>
          <p:cNvSpPr txBox="1"/>
          <p:nvPr/>
        </p:nvSpPr>
        <p:spPr>
          <a:xfrm>
            <a:off x="15745250" y="8587048"/>
            <a:ext cx="801091" cy="318036"/>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676767"/>
              </a:buClr>
              <a:buSzPts val="1400"/>
              <a:buFont typeface="Open Sans"/>
              <a:buNone/>
            </a:pPr>
            <a:r>
              <a:rPr lang="en-GB" sz="1400" b="1" i="0" u="none" strike="noStrike" cap="none">
                <a:solidFill>
                  <a:srgbClr val="676767"/>
                </a:solidFill>
                <a:latin typeface="Open Sans"/>
                <a:ea typeface="Open Sans"/>
                <a:cs typeface="Open Sans"/>
                <a:sym typeface="Open Sans"/>
              </a:rPr>
              <a:t>PAGE</a:t>
            </a:r>
            <a:endParaRPr/>
          </a:p>
        </p:txBody>
      </p:sp>
      <p:sp>
        <p:nvSpPr>
          <p:cNvPr id="46" name="Google Shape;46;p27"/>
          <p:cNvSpPr>
            <a:spLocks noGrp="1"/>
          </p:cNvSpPr>
          <p:nvPr>
            <p:ph type="pic" idx="2"/>
          </p:nvPr>
        </p:nvSpPr>
        <p:spPr>
          <a:xfrm>
            <a:off x="0" y="0"/>
            <a:ext cx="17340263" cy="9753600"/>
          </a:xfrm>
          <a:prstGeom prst="rect">
            <a:avLst/>
          </a:prstGeom>
          <a:noFill/>
          <a:ln>
            <a:noFill/>
          </a:ln>
        </p:spPr>
      </p:sp>
      <p:sp>
        <p:nvSpPr>
          <p:cNvPr id="47" name="Google Shape;47;p27"/>
          <p:cNvSpPr txBox="1">
            <a:spLocks noGrp="1"/>
          </p:cNvSpPr>
          <p:nvPr>
            <p:ph type="sldNum" idx="12"/>
          </p:nvPr>
        </p:nvSpPr>
        <p:spPr>
          <a:xfrm>
            <a:off x="8661665" y="9251950"/>
            <a:ext cx="394339" cy="389915"/>
          </a:xfrm>
          <a:prstGeom prst="rect">
            <a:avLst/>
          </a:prstGeom>
          <a:noFill/>
          <a:ln>
            <a:noFill/>
          </a:ln>
        </p:spPr>
        <p:txBody>
          <a:bodyPr spcFirstLastPara="1" wrap="square" lIns="50800" tIns="50800" rIns="50800" bIns="50800" anchor="t" anchorCtr="0">
            <a:spAutoFit/>
          </a:bodyPr>
          <a:lstStyle>
            <a:lvl1pPr marL="0" lvl="0" indent="0" algn="l">
              <a:lnSpc>
                <a:spcPct val="100000"/>
              </a:lnSpc>
              <a:spcBef>
                <a:spcPts val="0"/>
              </a:spcBef>
              <a:spcAft>
                <a:spcPts val="0"/>
              </a:spcAft>
              <a:buClr>
                <a:srgbClr val="00B297"/>
              </a:buClr>
              <a:buSzPts val="1800"/>
              <a:buFont typeface="Open Sans"/>
              <a:buNone/>
              <a:defRPr/>
            </a:lvl1pPr>
            <a:lvl2pPr marL="0" lvl="1" indent="0" algn="l">
              <a:lnSpc>
                <a:spcPct val="100000"/>
              </a:lnSpc>
              <a:spcBef>
                <a:spcPts val="0"/>
              </a:spcBef>
              <a:spcAft>
                <a:spcPts val="0"/>
              </a:spcAft>
              <a:buClr>
                <a:srgbClr val="00B297"/>
              </a:buClr>
              <a:buSzPts val="1800"/>
              <a:buFont typeface="Open Sans"/>
              <a:buNone/>
              <a:defRPr/>
            </a:lvl2pPr>
            <a:lvl3pPr marL="0" lvl="2" indent="0" algn="l">
              <a:lnSpc>
                <a:spcPct val="100000"/>
              </a:lnSpc>
              <a:spcBef>
                <a:spcPts val="0"/>
              </a:spcBef>
              <a:spcAft>
                <a:spcPts val="0"/>
              </a:spcAft>
              <a:buClr>
                <a:srgbClr val="00B297"/>
              </a:buClr>
              <a:buSzPts val="1800"/>
              <a:buFont typeface="Open Sans"/>
              <a:buNone/>
              <a:defRPr/>
            </a:lvl3pPr>
            <a:lvl4pPr marL="0" lvl="3" indent="0" algn="l">
              <a:lnSpc>
                <a:spcPct val="100000"/>
              </a:lnSpc>
              <a:spcBef>
                <a:spcPts val="0"/>
              </a:spcBef>
              <a:spcAft>
                <a:spcPts val="0"/>
              </a:spcAft>
              <a:buClr>
                <a:srgbClr val="00B297"/>
              </a:buClr>
              <a:buSzPts val="1800"/>
              <a:buFont typeface="Open Sans"/>
              <a:buNone/>
              <a:defRPr/>
            </a:lvl4pPr>
            <a:lvl5pPr marL="0" lvl="4" indent="0" algn="l">
              <a:lnSpc>
                <a:spcPct val="100000"/>
              </a:lnSpc>
              <a:spcBef>
                <a:spcPts val="0"/>
              </a:spcBef>
              <a:spcAft>
                <a:spcPts val="0"/>
              </a:spcAft>
              <a:buClr>
                <a:srgbClr val="00B297"/>
              </a:buClr>
              <a:buSzPts val="1800"/>
              <a:buFont typeface="Open Sans"/>
              <a:buNone/>
              <a:defRPr/>
            </a:lvl5pPr>
            <a:lvl6pPr marL="0" lvl="5" indent="0" algn="l">
              <a:lnSpc>
                <a:spcPct val="100000"/>
              </a:lnSpc>
              <a:spcBef>
                <a:spcPts val="0"/>
              </a:spcBef>
              <a:spcAft>
                <a:spcPts val="0"/>
              </a:spcAft>
              <a:buClr>
                <a:srgbClr val="00B297"/>
              </a:buClr>
              <a:buSzPts val="1800"/>
              <a:buFont typeface="Open Sans"/>
              <a:buNone/>
              <a:defRPr/>
            </a:lvl6pPr>
            <a:lvl7pPr marL="0" lvl="6" indent="0" algn="l">
              <a:lnSpc>
                <a:spcPct val="100000"/>
              </a:lnSpc>
              <a:spcBef>
                <a:spcPts val="0"/>
              </a:spcBef>
              <a:spcAft>
                <a:spcPts val="0"/>
              </a:spcAft>
              <a:buClr>
                <a:srgbClr val="00B297"/>
              </a:buClr>
              <a:buSzPts val="1800"/>
              <a:buFont typeface="Open Sans"/>
              <a:buNone/>
              <a:defRPr/>
            </a:lvl7pPr>
            <a:lvl8pPr marL="0" lvl="7" indent="0" algn="l">
              <a:lnSpc>
                <a:spcPct val="100000"/>
              </a:lnSpc>
              <a:spcBef>
                <a:spcPts val="0"/>
              </a:spcBef>
              <a:spcAft>
                <a:spcPts val="0"/>
              </a:spcAft>
              <a:buClr>
                <a:srgbClr val="00B297"/>
              </a:buClr>
              <a:buSzPts val="1800"/>
              <a:buFont typeface="Open Sans"/>
              <a:buNone/>
              <a:defRPr/>
            </a:lvl8pPr>
            <a:lvl9pPr marL="0" lvl="8" indent="0" algn="l">
              <a:lnSpc>
                <a:spcPct val="100000"/>
              </a:lnSpc>
              <a:spcBef>
                <a:spcPts val="0"/>
              </a:spcBef>
              <a:spcAft>
                <a:spcPts val="0"/>
              </a:spcAft>
              <a:buClr>
                <a:srgbClr val="00B297"/>
              </a:buClr>
              <a:buSzPts val="1800"/>
              <a:buFont typeface="Open Sans"/>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396511" y="26900"/>
            <a:ext cx="14800185" cy="2159000"/>
          </a:xfrm>
          <a:prstGeom prst="rect">
            <a:avLst/>
          </a:prstGeom>
          <a:noFill/>
          <a:ln>
            <a:noFill/>
          </a:ln>
        </p:spPr>
        <p:txBody>
          <a:bodyPr spcFirstLastPara="1" wrap="square" lIns="50800" tIns="50800" rIns="50800" bIns="50800" anchor="t" anchorCtr="0">
            <a:normAutofit/>
          </a:bodyPr>
          <a:lstStyle>
            <a:lvl1pPr marR="0" lvl="0" algn="l" rtl="0">
              <a:lnSpc>
                <a:spcPct val="100000"/>
              </a:lnSpc>
              <a:spcBef>
                <a:spcPts val="0"/>
              </a:spcBef>
              <a:spcAft>
                <a:spcPts val="0"/>
              </a:spcAft>
              <a:buClr>
                <a:srgbClr val="000000"/>
              </a:buClr>
              <a:buSzPts val="6400"/>
              <a:buFont typeface="Open Sans"/>
              <a:buNone/>
              <a:defRPr sz="6400" b="1" i="0" u="none" strike="noStrike" cap="none">
                <a:solidFill>
                  <a:srgbClr val="000000"/>
                </a:solidFill>
                <a:latin typeface="Open Sans"/>
                <a:ea typeface="Open Sans"/>
                <a:cs typeface="Open Sans"/>
                <a:sym typeface="Open Sans"/>
              </a:defRPr>
            </a:lvl1pPr>
            <a:lvl2pPr marR="0" lvl="1"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2pPr>
            <a:lvl3pPr marR="0" lvl="2"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3pPr>
            <a:lvl4pPr marR="0" lvl="3"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4pPr>
            <a:lvl5pPr marR="0" lvl="4"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5pPr>
            <a:lvl6pPr marR="0" lvl="5"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6pPr>
            <a:lvl7pPr marR="0" lvl="6"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7pPr>
            <a:lvl8pPr marR="0" lvl="7"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8pPr>
            <a:lvl9pPr marR="0" lvl="8" algn="ctr" rtl="0">
              <a:lnSpc>
                <a:spcPct val="100000"/>
              </a:lnSpc>
              <a:spcBef>
                <a:spcPts val="0"/>
              </a:spcBef>
              <a:spcAft>
                <a:spcPts val="0"/>
              </a:spcAft>
              <a:buClr>
                <a:srgbClr val="00B297"/>
              </a:buClr>
              <a:buSzPts val="6400"/>
              <a:buFont typeface="Open Sans"/>
              <a:buNone/>
              <a:defRPr sz="6400" b="0" i="0" u="none" strike="noStrike" cap="none">
                <a:solidFill>
                  <a:srgbClr val="00B297"/>
                </a:solidFill>
                <a:latin typeface="Open Sans"/>
                <a:ea typeface="Open Sans"/>
                <a:cs typeface="Open Sans"/>
                <a:sym typeface="Open Sans"/>
              </a:defRPr>
            </a:lvl9pPr>
          </a:lstStyle>
          <a:p>
            <a:endParaRPr/>
          </a:p>
        </p:txBody>
      </p:sp>
      <p:sp>
        <p:nvSpPr>
          <p:cNvPr id="7" name="Google Shape;7;p20"/>
          <p:cNvSpPr txBox="1">
            <a:spLocks noGrp="1"/>
          </p:cNvSpPr>
          <p:nvPr>
            <p:ph type="body" idx="1"/>
          </p:nvPr>
        </p:nvSpPr>
        <p:spPr>
          <a:xfrm>
            <a:off x="1270039" y="2603500"/>
            <a:ext cx="14800185" cy="6286500"/>
          </a:xfrm>
          <a:prstGeom prst="rect">
            <a:avLst/>
          </a:prstGeom>
          <a:noFill/>
          <a:ln>
            <a:noFill/>
          </a:ln>
        </p:spPr>
        <p:txBody>
          <a:bodyPr spcFirstLastPara="1" wrap="square" lIns="50800" tIns="50800" rIns="50800" bIns="50800" anchor="t" anchorCtr="0">
            <a:normAutofit/>
          </a:bodyPr>
          <a:lstStyle>
            <a:lvl1pPr marL="457200" marR="0" lvl="0" indent="-419100" algn="l" rtl="0">
              <a:lnSpc>
                <a:spcPct val="100000"/>
              </a:lnSpc>
              <a:spcBef>
                <a:spcPts val="2667"/>
              </a:spcBef>
              <a:spcAft>
                <a:spcPts val="0"/>
              </a:spcAft>
              <a:buClr>
                <a:srgbClr val="292929"/>
              </a:buClr>
              <a:buSzPts val="3000"/>
              <a:buFont typeface="Open Sans"/>
              <a:buChar char="•"/>
              <a:defRPr sz="4000" b="0" i="0" u="none" strike="noStrike" cap="none">
                <a:solidFill>
                  <a:srgbClr val="292929"/>
                </a:solidFill>
                <a:latin typeface="Open Sans"/>
                <a:ea typeface="Open Sans"/>
                <a:cs typeface="Open Sans"/>
                <a:sym typeface="Open Sans"/>
              </a:defRPr>
            </a:lvl1pPr>
            <a:lvl2pPr marL="914400" marR="0" lvl="1" indent="-419100" algn="l" rtl="0">
              <a:lnSpc>
                <a:spcPct val="100000"/>
              </a:lnSpc>
              <a:spcBef>
                <a:spcPts val="2667"/>
              </a:spcBef>
              <a:spcAft>
                <a:spcPts val="0"/>
              </a:spcAft>
              <a:buClr>
                <a:srgbClr val="292929"/>
              </a:buClr>
              <a:buSzPts val="3000"/>
              <a:buFont typeface="Open Sans"/>
              <a:buChar char="•"/>
              <a:defRPr sz="4000" b="0" i="0" u="none" strike="noStrike" cap="none">
                <a:solidFill>
                  <a:srgbClr val="292929"/>
                </a:solidFill>
                <a:latin typeface="Open Sans"/>
                <a:ea typeface="Open Sans"/>
                <a:cs typeface="Open Sans"/>
                <a:sym typeface="Open Sans"/>
              </a:defRPr>
            </a:lvl2pPr>
            <a:lvl3pPr marL="1371600" marR="0" lvl="2" indent="-419100" algn="l" rtl="0">
              <a:lnSpc>
                <a:spcPct val="100000"/>
              </a:lnSpc>
              <a:spcBef>
                <a:spcPts val="2667"/>
              </a:spcBef>
              <a:spcAft>
                <a:spcPts val="0"/>
              </a:spcAft>
              <a:buClr>
                <a:srgbClr val="292929"/>
              </a:buClr>
              <a:buSzPts val="3000"/>
              <a:buFont typeface="Open Sans"/>
              <a:buChar char="•"/>
              <a:defRPr sz="4000" b="0" i="0" u="none" strike="noStrike" cap="none">
                <a:solidFill>
                  <a:srgbClr val="292929"/>
                </a:solidFill>
                <a:latin typeface="Open Sans"/>
                <a:ea typeface="Open Sans"/>
                <a:cs typeface="Open Sans"/>
                <a:sym typeface="Open Sans"/>
              </a:defRPr>
            </a:lvl3pPr>
            <a:lvl4pPr marL="1828800" marR="0" lvl="3" indent="-419100" algn="l" rtl="0">
              <a:lnSpc>
                <a:spcPct val="100000"/>
              </a:lnSpc>
              <a:spcBef>
                <a:spcPts val="2667"/>
              </a:spcBef>
              <a:spcAft>
                <a:spcPts val="0"/>
              </a:spcAft>
              <a:buClr>
                <a:srgbClr val="292929"/>
              </a:buClr>
              <a:buSzPts val="3000"/>
              <a:buFont typeface="Open Sans"/>
              <a:buChar char="•"/>
              <a:defRPr sz="4000" b="0" i="0" u="none" strike="noStrike" cap="none">
                <a:solidFill>
                  <a:srgbClr val="292929"/>
                </a:solidFill>
                <a:latin typeface="Open Sans"/>
                <a:ea typeface="Open Sans"/>
                <a:cs typeface="Open Sans"/>
                <a:sym typeface="Open Sans"/>
              </a:defRPr>
            </a:lvl4pPr>
            <a:lvl5pPr marL="2286000" marR="0" lvl="4" indent="-419100" algn="l" rtl="0">
              <a:lnSpc>
                <a:spcPct val="100000"/>
              </a:lnSpc>
              <a:spcBef>
                <a:spcPts val="2667"/>
              </a:spcBef>
              <a:spcAft>
                <a:spcPts val="0"/>
              </a:spcAft>
              <a:buClr>
                <a:srgbClr val="292929"/>
              </a:buClr>
              <a:buSzPts val="3000"/>
              <a:buFont typeface="Open Sans"/>
              <a:buChar char="•"/>
              <a:defRPr sz="4000" b="0" i="0" u="none" strike="noStrike" cap="none">
                <a:solidFill>
                  <a:srgbClr val="292929"/>
                </a:solidFill>
                <a:latin typeface="Open Sans"/>
                <a:ea typeface="Open Sans"/>
                <a:cs typeface="Open Sans"/>
                <a:sym typeface="Open Sans"/>
              </a:defRPr>
            </a:lvl5pPr>
            <a:lvl6pPr marL="2743200" marR="0" lvl="5" indent="-342900" algn="ctr" rtl="0">
              <a:lnSpc>
                <a:spcPct val="100000"/>
              </a:lnSpc>
              <a:spcBef>
                <a:spcPts val="2667"/>
              </a:spcBef>
              <a:spcAft>
                <a:spcPts val="0"/>
              </a:spcAft>
              <a:buClr>
                <a:srgbClr val="676767"/>
              </a:buClr>
              <a:buSzPts val="1800"/>
              <a:buFont typeface="Open Sans"/>
              <a:buChar char="•"/>
              <a:defRPr sz="2400" b="0" i="0" u="none" strike="noStrike" cap="none">
                <a:solidFill>
                  <a:srgbClr val="676767"/>
                </a:solidFill>
                <a:latin typeface="Open Sans"/>
                <a:ea typeface="Open Sans"/>
                <a:cs typeface="Open Sans"/>
                <a:sym typeface="Open Sans"/>
              </a:defRPr>
            </a:lvl6pPr>
            <a:lvl7pPr marL="3200400" marR="0" lvl="6" indent="-342900" algn="ctr" rtl="0">
              <a:lnSpc>
                <a:spcPct val="100000"/>
              </a:lnSpc>
              <a:spcBef>
                <a:spcPts val="2667"/>
              </a:spcBef>
              <a:spcAft>
                <a:spcPts val="0"/>
              </a:spcAft>
              <a:buClr>
                <a:srgbClr val="676767"/>
              </a:buClr>
              <a:buSzPts val="1800"/>
              <a:buFont typeface="Open Sans"/>
              <a:buChar char="•"/>
              <a:defRPr sz="2400" b="0" i="0" u="none" strike="noStrike" cap="none">
                <a:solidFill>
                  <a:srgbClr val="676767"/>
                </a:solidFill>
                <a:latin typeface="Open Sans"/>
                <a:ea typeface="Open Sans"/>
                <a:cs typeface="Open Sans"/>
                <a:sym typeface="Open Sans"/>
              </a:defRPr>
            </a:lvl7pPr>
            <a:lvl8pPr marL="3657600" marR="0" lvl="7" indent="-342900" algn="ctr" rtl="0">
              <a:lnSpc>
                <a:spcPct val="100000"/>
              </a:lnSpc>
              <a:spcBef>
                <a:spcPts val="2667"/>
              </a:spcBef>
              <a:spcAft>
                <a:spcPts val="0"/>
              </a:spcAft>
              <a:buClr>
                <a:srgbClr val="676767"/>
              </a:buClr>
              <a:buSzPts val="1800"/>
              <a:buFont typeface="Open Sans"/>
              <a:buChar char="•"/>
              <a:defRPr sz="2400" b="0" i="0" u="none" strike="noStrike" cap="none">
                <a:solidFill>
                  <a:srgbClr val="676767"/>
                </a:solidFill>
                <a:latin typeface="Open Sans"/>
                <a:ea typeface="Open Sans"/>
                <a:cs typeface="Open Sans"/>
                <a:sym typeface="Open Sans"/>
              </a:defRPr>
            </a:lvl8pPr>
            <a:lvl9pPr marL="4114800" marR="0" lvl="8" indent="-342900" algn="ctr" rtl="0">
              <a:lnSpc>
                <a:spcPct val="100000"/>
              </a:lnSpc>
              <a:spcBef>
                <a:spcPts val="2667"/>
              </a:spcBef>
              <a:spcAft>
                <a:spcPts val="0"/>
              </a:spcAft>
              <a:buClr>
                <a:srgbClr val="676767"/>
              </a:buClr>
              <a:buSzPts val="1800"/>
              <a:buFont typeface="Open Sans"/>
              <a:buChar char="•"/>
              <a:defRPr sz="2400" b="0" i="0" u="none" strike="noStrike" cap="none">
                <a:solidFill>
                  <a:srgbClr val="676767"/>
                </a:solidFill>
                <a:latin typeface="Open Sans"/>
                <a:ea typeface="Open Sans"/>
                <a:cs typeface="Open Sans"/>
                <a:sym typeface="Open Sans"/>
              </a:defRPr>
            </a:lvl9pPr>
          </a:lstStyle>
          <a:p>
            <a:endParaRPr/>
          </a:p>
        </p:txBody>
      </p:sp>
      <p:pic>
        <p:nvPicPr>
          <p:cNvPr id="8" name="Google Shape;8;p20" descr="pasted-image.pdf"/>
          <p:cNvPicPr preferRelativeResize="0"/>
          <p:nvPr/>
        </p:nvPicPr>
        <p:blipFill rotWithShape="1">
          <a:blip r:embed="rId9">
            <a:alphaModFix/>
          </a:blip>
          <a:srcRect/>
          <a:stretch/>
        </p:blipFill>
        <p:spPr>
          <a:xfrm>
            <a:off x="522445" y="8400288"/>
            <a:ext cx="2443489" cy="1071258"/>
          </a:xfrm>
          <a:prstGeom prst="rect">
            <a:avLst/>
          </a:prstGeom>
          <a:noFill/>
          <a:ln>
            <a:noFill/>
          </a:ln>
        </p:spPr>
      </p:pic>
      <p:pic>
        <p:nvPicPr>
          <p:cNvPr id="9" name="Google Shape;9;p20" descr="pasted-image.pdf"/>
          <p:cNvPicPr preferRelativeResize="0"/>
          <p:nvPr/>
        </p:nvPicPr>
        <p:blipFill rotWithShape="1">
          <a:blip r:embed="rId10">
            <a:alphaModFix/>
          </a:blip>
          <a:srcRect/>
          <a:stretch/>
        </p:blipFill>
        <p:spPr>
          <a:xfrm>
            <a:off x="3153050" y="8675531"/>
            <a:ext cx="66421" cy="406402"/>
          </a:xfrm>
          <a:prstGeom prst="rect">
            <a:avLst/>
          </a:prstGeom>
          <a:noFill/>
          <a:ln>
            <a:noFill/>
          </a:ln>
        </p:spPr>
      </p:pic>
      <p:sp>
        <p:nvSpPr>
          <p:cNvPr id="10" name="Google Shape;10;p20"/>
          <p:cNvSpPr txBox="1"/>
          <p:nvPr/>
        </p:nvSpPr>
        <p:spPr>
          <a:xfrm>
            <a:off x="3228148" y="8497501"/>
            <a:ext cx="801091" cy="424116"/>
          </a:xfrm>
          <a:prstGeom prst="rect">
            <a:avLst/>
          </a:prstGeom>
          <a:noFill/>
          <a:ln>
            <a:noFill/>
          </a:ln>
        </p:spPr>
        <p:txBody>
          <a:bodyPr spcFirstLastPara="1" wrap="square" lIns="67725" tIns="67725" rIns="67725" bIns="67725" anchor="ctr" anchorCtr="0">
            <a:spAutoFit/>
          </a:bodyPr>
          <a:lstStyle/>
          <a:p>
            <a:pPr marL="0" marR="0" lvl="0" indent="0" algn="l" rtl="0">
              <a:lnSpc>
                <a:spcPct val="100000"/>
              </a:lnSpc>
              <a:spcBef>
                <a:spcPts val="0"/>
              </a:spcBef>
              <a:spcAft>
                <a:spcPts val="0"/>
              </a:spcAft>
              <a:buClr>
                <a:srgbClr val="676767"/>
              </a:buClr>
              <a:buSzPts val="1867"/>
              <a:buFont typeface="Open Sans"/>
              <a:buNone/>
            </a:pPr>
            <a:r>
              <a:rPr lang="en-GB" sz="1867" b="1" i="0" u="none" strike="noStrike" cap="none">
                <a:solidFill>
                  <a:srgbClr val="676767"/>
                </a:solidFill>
                <a:latin typeface="Open Sans"/>
                <a:ea typeface="Open Sans"/>
                <a:cs typeface="Open Sans"/>
                <a:sym typeface="Open Sans"/>
              </a:rPr>
              <a:t>SLIDE</a:t>
            </a:r>
            <a:endParaRPr sz="1867" b="1" i="0" u="none" strike="noStrike" cap="none">
              <a:solidFill>
                <a:srgbClr val="676767"/>
              </a:solidFill>
              <a:latin typeface="Open Sans"/>
              <a:ea typeface="Open Sans"/>
              <a:cs typeface="Open Sans"/>
              <a:sym typeface="Open Sans"/>
            </a:endParaRPr>
          </a:p>
        </p:txBody>
      </p:sp>
      <p:sp>
        <p:nvSpPr>
          <p:cNvPr id="11" name="Google Shape;11;p20"/>
          <p:cNvSpPr txBox="1">
            <a:spLocks noGrp="1"/>
          </p:cNvSpPr>
          <p:nvPr>
            <p:ph type="sldNum" idx="12"/>
          </p:nvPr>
        </p:nvSpPr>
        <p:spPr>
          <a:xfrm>
            <a:off x="3386653" y="8785759"/>
            <a:ext cx="394339" cy="389915"/>
          </a:xfrm>
          <a:prstGeom prst="rect">
            <a:avLst/>
          </a:prstGeom>
          <a:noFill/>
          <a:ln>
            <a:noFill/>
          </a:ln>
        </p:spPr>
        <p:txBody>
          <a:bodyPr spcFirstLastPara="1" wrap="square" lIns="50800" tIns="50800" rIns="50800" bIns="50800" anchor="t" anchorCtr="0">
            <a:spAutoFit/>
          </a:bodyPr>
          <a:lstStyle>
            <a:lvl1pPr marL="0" marR="0" lvl="0"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1pPr>
            <a:lvl2pPr marL="0" marR="0" lvl="1"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2pPr>
            <a:lvl3pPr marL="0" marR="0" lvl="2"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3pPr>
            <a:lvl4pPr marL="0" marR="0" lvl="3"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4pPr>
            <a:lvl5pPr marL="0" marR="0" lvl="4"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5pPr>
            <a:lvl6pPr marL="0" marR="0" lvl="5"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6pPr>
            <a:lvl7pPr marL="0" marR="0" lvl="6"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7pPr>
            <a:lvl8pPr marL="0" marR="0" lvl="7"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8pPr>
            <a:lvl9pPr marL="0" marR="0" lvl="8" indent="0" algn="l" rtl="0">
              <a:lnSpc>
                <a:spcPct val="100000"/>
              </a:lnSpc>
              <a:spcBef>
                <a:spcPts val="0"/>
              </a:spcBef>
              <a:spcAft>
                <a:spcPts val="0"/>
              </a:spcAft>
              <a:buClr>
                <a:srgbClr val="00B297"/>
              </a:buClr>
              <a:buSzPts val="1867"/>
              <a:buFont typeface="Open Sans"/>
              <a:buNone/>
              <a:defRPr sz="1867" b="1" i="0" u="none" strike="noStrike" cap="none">
                <a:solidFill>
                  <a:srgbClr val="00B297"/>
                </a:solidFill>
                <a:latin typeface="Open Sans"/>
                <a:ea typeface="Open Sans"/>
                <a:cs typeface="Open Sans"/>
                <a:sym typeface="Open Sans"/>
              </a:defRPr>
            </a:lvl9pPr>
          </a:lstStyle>
          <a:p>
            <a:pPr marL="0" lvl="0" indent="0" algn="l"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p1"/>
          <p:cNvSpPr txBox="1">
            <a:spLocks noGrp="1"/>
          </p:cNvSpPr>
          <p:nvPr>
            <p:ph type="title"/>
          </p:nvPr>
        </p:nvSpPr>
        <p:spPr>
          <a:xfrm>
            <a:off x="7424172" y="1232990"/>
            <a:ext cx="7450170" cy="1587612"/>
          </a:xfrm>
          <a:prstGeom prst="rect">
            <a:avLst/>
          </a:prstGeom>
          <a:noFill/>
          <a:ln>
            <a:noFill/>
          </a:ln>
        </p:spPr>
        <p:txBody>
          <a:bodyPr spcFirstLastPara="1" wrap="square" lIns="50800" tIns="50800" rIns="50800" bIns="50800" anchor="t" anchorCtr="0">
            <a:normAutofit fontScale="90000"/>
          </a:bodyPr>
          <a:lstStyle/>
          <a:p>
            <a:pPr marL="0" lvl="0" indent="0" algn="l" rtl="0">
              <a:lnSpc>
                <a:spcPct val="100000"/>
              </a:lnSpc>
              <a:spcBef>
                <a:spcPts val="0"/>
              </a:spcBef>
              <a:spcAft>
                <a:spcPts val="0"/>
              </a:spcAft>
              <a:buClr>
                <a:srgbClr val="000000"/>
              </a:buClr>
              <a:buSzPct val="100000"/>
              <a:buFont typeface="Open Sans Light"/>
              <a:buNone/>
            </a:pPr>
            <a:r>
              <a:rPr lang="en-GB" sz="7200"/>
              <a:t>FOOD SECURITY AND NUTRITION</a:t>
            </a:r>
            <a:endParaRPr/>
          </a:p>
        </p:txBody>
      </p:sp>
      <p:sp>
        <p:nvSpPr>
          <p:cNvPr id="54" name="Google Shape;54;p1"/>
          <p:cNvSpPr txBox="1"/>
          <p:nvPr/>
        </p:nvSpPr>
        <p:spPr>
          <a:xfrm>
            <a:off x="2952750" y="4563160"/>
            <a:ext cx="10991850" cy="107721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A5A5A5"/>
              </a:buClr>
              <a:buSzPts val="3200"/>
              <a:buFont typeface="Open Sans"/>
              <a:buNone/>
            </a:pPr>
            <a:r>
              <a:rPr lang="en-GB" sz="3200" b="0" i="0" u="none" strike="noStrike" cap="none">
                <a:solidFill>
                  <a:srgbClr val="A5A5A5"/>
                </a:solidFill>
                <a:latin typeface="Open Sans"/>
                <a:ea typeface="Open Sans"/>
                <a:cs typeface="Open Sans"/>
                <a:sym typeface="Open Sans"/>
              </a:rPr>
              <a:t>https://www.theworldcounts.com/challenges/people-and-poverty/hunger-and-obesity</a:t>
            </a:r>
            <a:endParaRPr sz="3200" b="0" i="0" u="none" strike="noStrike" cap="none">
              <a:solidFill>
                <a:srgbClr val="A5A5A5"/>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0"/>
          <p:cNvSpPr txBox="1">
            <a:spLocks noGrp="1"/>
          </p:cNvSpPr>
          <p:nvPr>
            <p:ph type="title"/>
          </p:nvPr>
        </p:nvSpPr>
        <p:spPr>
          <a:xfrm>
            <a:off x="392704" y="70423"/>
            <a:ext cx="16276046" cy="1130300"/>
          </a:xfrm>
          <a:prstGeom prst="rect">
            <a:avLst/>
          </a:prstGeom>
          <a:noFill/>
          <a:ln>
            <a:noFill/>
          </a:ln>
        </p:spPr>
        <p:txBody>
          <a:bodyPr spcFirstLastPara="1" wrap="square" lIns="50800" tIns="50800" rIns="50800" bIns="50800" anchor="t" anchorCtr="0">
            <a:normAutofit fontScale="90000"/>
          </a:bodyPr>
          <a:lstStyle/>
          <a:p>
            <a:pPr marL="0" lvl="0" indent="0" algn="l" rtl="0">
              <a:lnSpc>
                <a:spcPct val="100000"/>
              </a:lnSpc>
              <a:spcBef>
                <a:spcPts val="0"/>
              </a:spcBef>
              <a:spcAft>
                <a:spcPts val="0"/>
              </a:spcAft>
              <a:buClr>
                <a:srgbClr val="000000"/>
              </a:buClr>
              <a:buSzPct val="100000"/>
              <a:buFont typeface="Open Sans"/>
              <a:buNone/>
            </a:pPr>
            <a:r>
              <a:rPr lang="en-GB"/>
              <a:t>Debrief: </a:t>
            </a:r>
            <a:r>
              <a:rPr lang="en-GB" sz="4900"/>
              <a:t>Some potential advantages and disadvantages</a:t>
            </a:r>
            <a:br>
              <a:rPr lang="en-GB"/>
            </a:br>
            <a:endParaRPr/>
          </a:p>
        </p:txBody>
      </p:sp>
      <p:sp>
        <p:nvSpPr>
          <p:cNvPr id="114" name="Google Shape;114;p10"/>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10</a:t>
            </a:fld>
            <a:endParaRPr/>
          </a:p>
        </p:txBody>
      </p:sp>
      <p:graphicFrame>
        <p:nvGraphicFramePr>
          <p:cNvPr id="115" name="Google Shape;115;p10"/>
          <p:cNvGraphicFramePr/>
          <p:nvPr/>
        </p:nvGraphicFramePr>
        <p:xfrm>
          <a:off x="387475" y="1331619"/>
          <a:ext cx="16488750" cy="6974175"/>
        </p:xfrm>
        <a:graphic>
          <a:graphicData uri="http://schemas.openxmlformats.org/drawingml/2006/table">
            <a:tbl>
              <a:tblPr firstRow="1" bandRow="1">
                <a:noFill/>
                <a:tableStyleId>{7C3223EA-90C0-4CA4-9144-3BAE84A39DF4}</a:tableStyleId>
              </a:tblPr>
              <a:tblGrid>
                <a:gridCol w="2748125">
                  <a:extLst>
                    <a:ext uri="{9D8B030D-6E8A-4147-A177-3AD203B41FA5}">
                      <a16:colId xmlns:a16="http://schemas.microsoft.com/office/drawing/2014/main" val="20000"/>
                    </a:ext>
                  </a:extLst>
                </a:gridCol>
                <a:gridCol w="2748125">
                  <a:extLst>
                    <a:ext uri="{9D8B030D-6E8A-4147-A177-3AD203B41FA5}">
                      <a16:colId xmlns:a16="http://schemas.microsoft.com/office/drawing/2014/main" val="20001"/>
                    </a:ext>
                  </a:extLst>
                </a:gridCol>
                <a:gridCol w="2748125">
                  <a:extLst>
                    <a:ext uri="{9D8B030D-6E8A-4147-A177-3AD203B41FA5}">
                      <a16:colId xmlns:a16="http://schemas.microsoft.com/office/drawing/2014/main" val="20002"/>
                    </a:ext>
                  </a:extLst>
                </a:gridCol>
                <a:gridCol w="2748125">
                  <a:extLst>
                    <a:ext uri="{9D8B030D-6E8A-4147-A177-3AD203B41FA5}">
                      <a16:colId xmlns:a16="http://schemas.microsoft.com/office/drawing/2014/main" val="20003"/>
                    </a:ext>
                  </a:extLst>
                </a:gridCol>
                <a:gridCol w="2748125">
                  <a:extLst>
                    <a:ext uri="{9D8B030D-6E8A-4147-A177-3AD203B41FA5}">
                      <a16:colId xmlns:a16="http://schemas.microsoft.com/office/drawing/2014/main" val="20004"/>
                    </a:ext>
                  </a:extLst>
                </a:gridCol>
                <a:gridCol w="2748125">
                  <a:extLst>
                    <a:ext uri="{9D8B030D-6E8A-4147-A177-3AD203B41FA5}">
                      <a16:colId xmlns:a16="http://schemas.microsoft.com/office/drawing/2014/main" val="20005"/>
                    </a:ext>
                  </a:extLst>
                </a:gridCol>
              </a:tblGrid>
              <a:tr h="837050">
                <a:tc gridSpan="2">
                  <a:txBody>
                    <a:bodyPr/>
                    <a:lstStyle/>
                    <a:p>
                      <a:pPr marL="0" marR="0" lvl="0" indent="0" algn="ctr" rtl="0">
                        <a:lnSpc>
                          <a:spcPct val="100000"/>
                        </a:lnSpc>
                        <a:spcBef>
                          <a:spcPts val="0"/>
                        </a:spcBef>
                        <a:spcAft>
                          <a:spcPts val="0"/>
                        </a:spcAft>
                        <a:buClr>
                          <a:srgbClr val="00B297"/>
                        </a:buClr>
                        <a:buSzPts val="2400"/>
                        <a:buFont typeface="Helvetica Neue"/>
                        <a:buNone/>
                      </a:pPr>
                      <a:r>
                        <a:rPr lang="en-GB" sz="2400" b="1" u="none" strike="noStrike" cap="none">
                          <a:solidFill>
                            <a:srgbClr val="00B297"/>
                          </a:solidFill>
                        </a:rPr>
                        <a:t>DIGNITY FIRST</a:t>
                      </a:r>
                      <a:endParaRPr/>
                    </a:p>
                    <a:p>
                      <a:pPr marL="0" marR="0" lvl="0" indent="0" algn="ctr" rtl="0">
                        <a:lnSpc>
                          <a:spcPct val="100000"/>
                        </a:lnSpc>
                        <a:spcBef>
                          <a:spcPts val="0"/>
                        </a:spcBef>
                        <a:spcAft>
                          <a:spcPts val="0"/>
                        </a:spcAft>
                        <a:buClr>
                          <a:srgbClr val="00B297"/>
                        </a:buClr>
                        <a:buSzPts val="2400"/>
                        <a:buFont typeface="Helvetica Neue"/>
                        <a:buNone/>
                      </a:pPr>
                      <a:r>
                        <a:rPr lang="en-GB" sz="2400" b="1" u="none" strike="noStrike" cap="none">
                          <a:solidFill>
                            <a:srgbClr val="00B297"/>
                          </a:solidFill>
                        </a:rPr>
                        <a:t>Cash assistance for food</a:t>
                      </a:r>
                      <a:endParaRPr/>
                    </a:p>
                  </a:txBody>
                  <a:tcPr marL="91450" marR="91450" marT="45725" marB="45725"/>
                </a:tc>
                <a:tc hMerge="1">
                  <a:txBody>
                    <a:bodyPr/>
                    <a:lstStyle/>
                    <a:p>
                      <a:endParaRPr lang="en-CH"/>
                    </a:p>
                  </a:txBody>
                  <a:tcPr/>
                </a:tc>
                <a:tc gridSpan="2">
                  <a:txBody>
                    <a:bodyPr/>
                    <a:lstStyle/>
                    <a:p>
                      <a:pPr marL="0" marR="0" lvl="0" indent="0" algn="ctr" rtl="0">
                        <a:lnSpc>
                          <a:spcPct val="100000"/>
                        </a:lnSpc>
                        <a:spcBef>
                          <a:spcPts val="0"/>
                        </a:spcBef>
                        <a:spcAft>
                          <a:spcPts val="0"/>
                        </a:spcAft>
                        <a:buClr>
                          <a:schemeClr val="dk1"/>
                        </a:buClr>
                        <a:buSzPts val="2400"/>
                        <a:buFont typeface="Helvetica Neue"/>
                        <a:buNone/>
                      </a:pPr>
                      <a:r>
                        <a:rPr lang="en-GB" sz="2400" b="1" u="none" strike="noStrike" cap="none">
                          <a:solidFill>
                            <a:schemeClr val="dk1"/>
                          </a:solidFill>
                        </a:rPr>
                        <a:t>FOOD NOW </a:t>
                      </a:r>
                      <a:endParaRPr/>
                    </a:p>
                    <a:p>
                      <a:pPr marL="0" marR="0" lvl="0" indent="0" algn="ctr" rtl="0">
                        <a:lnSpc>
                          <a:spcPct val="100000"/>
                        </a:lnSpc>
                        <a:spcBef>
                          <a:spcPts val="0"/>
                        </a:spcBef>
                        <a:spcAft>
                          <a:spcPts val="0"/>
                        </a:spcAft>
                        <a:buClr>
                          <a:schemeClr val="dk1"/>
                        </a:buClr>
                        <a:buSzPts val="2400"/>
                        <a:buFont typeface="Helvetica Neue"/>
                        <a:buNone/>
                      </a:pPr>
                      <a:r>
                        <a:rPr lang="en-GB" sz="2400" b="1" u="none" strike="noStrike" cap="none">
                          <a:solidFill>
                            <a:schemeClr val="dk1"/>
                          </a:solidFill>
                        </a:rPr>
                        <a:t>General In-kind food distribution</a:t>
                      </a:r>
                      <a:endParaRPr/>
                    </a:p>
                  </a:txBody>
                  <a:tcPr marL="91450" marR="91450" marT="45725" marB="45725">
                    <a:solidFill>
                      <a:srgbClr val="00B297"/>
                    </a:solidFill>
                  </a:tcPr>
                </a:tc>
                <a:tc hMerge="1">
                  <a:txBody>
                    <a:bodyPr/>
                    <a:lstStyle/>
                    <a:p>
                      <a:endParaRPr lang="en-CH"/>
                    </a:p>
                  </a:txBody>
                  <a:tcPr/>
                </a:tc>
                <a:tc gridSpan="2">
                  <a:txBody>
                    <a:bodyPr/>
                    <a:lstStyle/>
                    <a:p>
                      <a:pPr marL="0" marR="0" lvl="0" indent="0" algn="ctr" rtl="0">
                        <a:lnSpc>
                          <a:spcPct val="100000"/>
                        </a:lnSpc>
                        <a:spcBef>
                          <a:spcPts val="0"/>
                        </a:spcBef>
                        <a:spcAft>
                          <a:spcPts val="0"/>
                        </a:spcAft>
                        <a:buClr>
                          <a:srgbClr val="00B297"/>
                        </a:buClr>
                        <a:buSzPts val="2400"/>
                        <a:buFont typeface="Helvetica Neue"/>
                        <a:buNone/>
                      </a:pPr>
                      <a:r>
                        <a:rPr lang="en-GB" sz="2400" b="1" u="none" strike="noStrike" cap="none">
                          <a:solidFill>
                            <a:srgbClr val="00B297"/>
                          </a:solidFill>
                        </a:rPr>
                        <a:t>FOOD TOMORROW</a:t>
                      </a:r>
                      <a:endParaRPr/>
                    </a:p>
                    <a:p>
                      <a:pPr marL="0" marR="0" lvl="0" indent="0" algn="ctr" rtl="0">
                        <a:lnSpc>
                          <a:spcPct val="100000"/>
                        </a:lnSpc>
                        <a:spcBef>
                          <a:spcPts val="0"/>
                        </a:spcBef>
                        <a:spcAft>
                          <a:spcPts val="0"/>
                        </a:spcAft>
                        <a:buClr>
                          <a:srgbClr val="00B297"/>
                        </a:buClr>
                        <a:buSzPts val="2400"/>
                        <a:buFont typeface="Helvetica Neue"/>
                        <a:buNone/>
                      </a:pPr>
                      <a:r>
                        <a:rPr lang="en-GB" sz="2400" b="1" u="none" strike="noStrike" cap="none">
                          <a:solidFill>
                            <a:srgbClr val="00B297"/>
                          </a:solidFill>
                        </a:rPr>
                        <a:t>Supplementary foods and seeds</a:t>
                      </a:r>
                      <a:endParaRPr/>
                    </a:p>
                  </a:txBody>
                  <a:tcPr marL="91450" marR="91450" marT="45725" marB="45725"/>
                </a:tc>
                <a:tc hMerge="1">
                  <a:txBody>
                    <a:bodyPr/>
                    <a:lstStyle/>
                    <a:p>
                      <a:endParaRPr lang="en-CH"/>
                    </a:p>
                  </a:txBody>
                  <a:tcPr/>
                </a:tc>
                <a:extLst>
                  <a:ext uri="{0D108BD9-81ED-4DB2-BD59-A6C34878D82A}">
                    <a16:rowId xmlns:a16="http://schemas.microsoft.com/office/drawing/2014/main" val="10000"/>
                  </a:ext>
                </a:extLst>
              </a:tr>
              <a:tr h="545175">
                <a:tc>
                  <a:txBody>
                    <a:bodyPr/>
                    <a:lstStyle/>
                    <a:p>
                      <a:pPr marL="0" marR="0" lvl="0" indent="0" algn="ctr" rtl="0">
                        <a:lnSpc>
                          <a:spcPct val="100000"/>
                        </a:lnSpc>
                        <a:spcBef>
                          <a:spcPts val="0"/>
                        </a:spcBef>
                        <a:spcAft>
                          <a:spcPts val="0"/>
                        </a:spcAft>
                        <a:buClr>
                          <a:schemeClr val="dk1"/>
                        </a:buClr>
                        <a:buSzPts val="1700"/>
                        <a:buFont typeface="Helvetica Neue"/>
                        <a:buNone/>
                      </a:pPr>
                      <a:r>
                        <a:rPr lang="en-GB" sz="1700" b="1" u="none" strike="noStrike" cap="none">
                          <a:solidFill>
                            <a:schemeClr val="dk1"/>
                          </a:solidFill>
                        </a:rPr>
                        <a:t>Potential advantages</a:t>
                      </a:r>
                      <a:endParaRPr/>
                    </a:p>
                  </a:txBody>
                  <a:tcPr marL="91450" marR="91450" marT="45725" marB="45725">
                    <a:solidFill>
                      <a:srgbClr val="00B297"/>
                    </a:solidFill>
                  </a:tcPr>
                </a:tc>
                <a:tc>
                  <a:txBody>
                    <a:bodyPr/>
                    <a:lstStyle/>
                    <a:p>
                      <a:pPr marL="0" marR="0" lvl="0" indent="0" algn="ctr" rtl="0">
                        <a:lnSpc>
                          <a:spcPct val="100000"/>
                        </a:lnSpc>
                        <a:spcBef>
                          <a:spcPts val="0"/>
                        </a:spcBef>
                        <a:spcAft>
                          <a:spcPts val="0"/>
                        </a:spcAft>
                        <a:buClr>
                          <a:schemeClr val="dk1"/>
                        </a:buClr>
                        <a:buSzPts val="1700"/>
                        <a:buFont typeface="Helvetica Neue"/>
                        <a:buNone/>
                      </a:pPr>
                      <a:r>
                        <a:rPr lang="en-GB" sz="1700" b="1" u="none" strike="noStrike" cap="none">
                          <a:solidFill>
                            <a:schemeClr val="dk1"/>
                          </a:solidFill>
                        </a:rPr>
                        <a:t>Potential disadvantages</a:t>
                      </a:r>
                      <a:endParaRPr/>
                    </a:p>
                  </a:txBody>
                  <a:tcPr marL="91450" marR="91450" marT="45725" marB="45725">
                    <a:solidFill>
                      <a:srgbClr val="00B297"/>
                    </a:solidFill>
                  </a:tcPr>
                </a:tc>
                <a:tc>
                  <a:txBody>
                    <a:bodyPr/>
                    <a:lstStyle/>
                    <a:p>
                      <a:pPr marL="0" marR="0" lvl="0" indent="0" algn="ctr" rtl="0">
                        <a:lnSpc>
                          <a:spcPct val="100000"/>
                        </a:lnSpc>
                        <a:spcBef>
                          <a:spcPts val="0"/>
                        </a:spcBef>
                        <a:spcAft>
                          <a:spcPts val="0"/>
                        </a:spcAft>
                        <a:buClr>
                          <a:srgbClr val="00B297"/>
                        </a:buClr>
                        <a:buSzPts val="1700"/>
                        <a:buFont typeface="Helvetica Neue"/>
                        <a:buNone/>
                      </a:pPr>
                      <a:r>
                        <a:rPr lang="en-GB" sz="1700" b="1" u="none" strike="noStrike" cap="none">
                          <a:solidFill>
                            <a:srgbClr val="00B297"/>
                          </a:solidFill>
                        </a:rPr>
                        <a:t>Potential advantages</a:t>
                      </a:r>
                      <a:endParaRPr/>
                    </a:p>
                  </a:txBody>
                  <a:tcPr marL="91450" marR="91450" marT="45725" marB="45725"/>
                </a:tc>
                <a:tc>
                  <a:txBody>
                    <a:bodyPr/>
                    <a:lstStyle/>
                    <a:p>
                      <a:pPr marL="0" marR="0" lvl="0" indent="0" algn="ctr" rtl="0">
                        <a:lnSpc>
                          <a:spcPct val="100000"/>
                        </a:lnSpc>
                        <a:spcBef>
                          <a:spcPts val="0"/>
                        </a:spcBef>
                        <a:spcAft>
                          <a:spcPts val="0"/>
                        </a:spcAft>
                        <a:buClr>
                          <a:srgbClr val="00B297"/>
                        </a:buClr>
                        <a:buSzPts val="1700"/>
                        <a:buFont typeface="Helvetica Neue"/>
                        <a:buNone/>
                      </a:pPr>
                      <a:r>
                        <a:rPr lang="en-GB" sz="1700" b="1" u="none" strike="noStrike" cap="none">
                          <a:solidFill>
                            <a:srgbClr val="00B297"/>
                          </a:solidFill>
                        </a:rPr>
                        <a:t>Potential disadvantages</a:t>
                      </a:r>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700"/>
                        <a:buFont typeface="Helvetica Neue"/>
                        <a:buNone/>
                      </a:pPr>
                      <a:r>
                        <a:rPr lang="en-GB" sz="1700" b="1" u="none" strike="noStrike" cap="none">
                          <a:solidFill>
                            <a:schemeClr val="dk1"/>
                          </a:solidFill>
                        </a:rPr>
                        <a:t>Potential advantages</a:t>
                      </a:r>
                      <a:endParaRPr/>
                    </a:p>
                  </a:txBody>
                  <a:tcPr marL="91450" marR="91450" marT="45725" marB="45725">
                    <a:solidFill>
                      <a:srgbClr val="00B297"/>
                    </a:solidFill>
                  </a:tcPr>
                </a:tc>
                <a:tc>
                  <a:txBody>
                    <a:bodyPr/>
                    <a:lstStyle/>
                    <a:p>
                      <a:pPr marL="0" marR="0" lvl="0" indent="0" algn="ctr" rtl="0">
                        <a:lnSpc>
                          <a:spcPct val="100000"/>
                        </a:lnSpc>
                        <a:spcBef>
                          <a:spcPts val="0"/>
                        </a:spcBef>
                        <a:spcAft>
                          <a:spcPts val="0"/>
                        </a:spcAft>
                        <a:buClr>
                          <a:schemeClr val="dk1"/>
                        </a:buClr>
                        <a:buSzPts val="1700"/>
                        <a:buFont typeface="Helvetica Neue"/>
                        <a:buNone/>
                      </a:pPr>
                      <a:r>
                        <a:rPr lang="en-GB" sz="1700" b="1" u="none" strike="noStrike" cap="none">
                          <a:solidFill>
                            <a:schemeClr val="dk1"/>
                          </a:solidFill>
                        </a:rPr>
                        <a:t>Potential disadvantages</a:t>
                      </a:r>
                      <a:endParaRPr/>
                    </a:p>
                  </a:txBody>
                  <a:tcPr marL="91450" marR="91450" marT="45725" marB="45725">
                    <a:solidFill>
                      <a:srgbClr val="00B297"/>
                    </a:solidFill>
                  </a:tcPr>
                </a:tc>
                <a:extLst>
                  <a:ext uri="{0D108BD9-81ED-4DB2-BD59-A6C34878D82A}">
                    <a16:rowId xmlns:a16="http://schemas.microsoft.com/office/drawing/2014/main" val="10001"/>
                  </a:ext>
                </a:extLst>
              </a:tr>
              <a:tr h="5591950">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Affected people can use the money as they want – ensuring flexibility and supporting dignity.</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The current population can also buy seeds for planting if they choose to and prioritise this activity themselves.</a:t>
                      </a:r>
                      <a:endParaRPr/>
                    </a:p>
                  </a:txBody>
                  <a:tcPr marL="91450" marR="91450" marT="45725" marB="45725"/>
                </a:tc>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If the population size grows there will be a strain on the current food supply at the market. This may lead to tension with the host community.</a:t>
                      </a:r>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People may not use the money for its intended purpose</a:t>
                      </a:r>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Food prices in the market may increase with additional demand.</a:t>
                      </a:r>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There is no special attention paid to vulnerable groups.</a:t>
                      </a:r>
                      <a:endParaRPr/>
                    </a:p>
                  </a:txBody>
                  <a:tcPr marL="91450" marR="91450" marT="45725" marB="45725"/>
                </a:tc>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No strain on the host community’s food supply.</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Everyone is provided for in the general ration.</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Inputs will go directly to food – and not be used for other purposes.</a:t>
                      </a:r>
                      <a:endParaRPr/>
                    </a:p>
                  </a:txBody>
                  <a:tcPr marL="91450" marR="91450" marT="45725" marB="45725">
                    <a:solidFill>
                      <a:srgbClr val="00B297">
                        <a:alpha val="29803"/>
                      </a:srgbClr>
                    </a:solidFill>
                  </a:tcPr>
                </a:tc>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Extremely costly  due to difficult logistics.</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There is no special attention paid to vulnerable groups.</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If too much food becomes available without flexibility to account for special needs and tastes, distributed food may be sold on the market at a low price, reducing profits for local farmers.</a:t>
                      </a:r>
                      <a:endParaRPr/>
                    </a:p>
                  </a:txBody>
                  <a:tcPr marL="91450" marR="91450" marT="45725" marB="45725">
                    <a:solidFill>
                      <a:srgbClr val="00B297">
                        <a:alpha val="29803"/>
                      </a:srgbClr>
                    </a:solidFill>
                  </a:tcPr>
                </a:tc>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Vulnerable people are more likely to receive the food they need.</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The affected population receives tools and seeds to enhance their capacity to provide for themselves.</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0" marR="0" lvl="0" indent="0"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txBody>
                  <a:tcPr marL="91450" marR="91450" marT="45725" marB="45725"/>
                </a:tc>
                <a:tc>
                  <a:txBody>
                    <a:bodyPr/>
                    <a:lstStyle/>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There is no guarantee that the seeds will produce enough yield to address the need.</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Programme depends on environmental factors that are beyond its control.</a:t>
                      </a:r>
                      <a:endParaRPr/>
                    </a:p>
                    <a:p>
                      <a:pPr marL="342900" marR="0" lvl="0" indent="-224345" algn="l" rtl="0">
                        <a:lnSpc>
                          <a:spcPct val="100000"/>
                        </a:lnSpc>
                        <a:spcBef>
                          <a:spcPts val="0"/>
                        </a:spcBef>
                        <a:spcAft>
                          <a:spcPts val="0"/>
                        </a:spcAft>
                        <a:buClr>
                          <a:schemeClr val="lt1"/>
                        </a:buClr>
                        <a:buSzPts val="1867"/>
                        <a:buFont typeface="Arial"/>
                        <a:buNone/>
                      </a:pPr>
                      <a:endParaRPr sz="1867" u="none" strike="noStrike" cap="none">
                        <a:solidFill>
                          <a:srgbClr val="000000"/>
                        </a:solidFill>
                      </a:endParaRPr>
                    </a:p>
                    <a:p>
                      <a:pPr marL="342900" marR="0" lvl="0" indent="-342900" algn="l" rtl="0">
                        <a:lnSpc>
                          <a:spcPct val="100000"/>
                        </a:lnSpc>
                        <a:spcBef>
                          <a:spcPts val="0"/>
                        </a:spcBef>
                        <a:spcAft>
                          <a:spcPts val="0"/>
                        </a:spcAft>
                        <a:buClr>
                          <a:srgbClr val="000000"/>
                        </a:buClr>
                        <a:buSzPts val="1867"/>
                        <a:buFont typeface="Arial"/>
                        <a:buChar char="•"/>
                      </a:pPr>
                      <a:r>
                        <a:rPr lang="en-GB" sz="1867" u="none" strike="noStrike" cap="none">
                          <a:solidFill>
                            <a:srgbClr val="000000"/>
                          </a:solidFill>
                        </a:rPr>
                        <a:t>Perceptions of permanence may cause tensions once refugees start becoming local farmers.</a:t>
                      </a:r>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11"/>
          <p:cNvPicPr preferRelativeResize="0"/>
          <p:nvPr/>
        </p:nvPicPr>
        <p:blipFill rotWithShape="1">
          <a:blip r:embed="rId3">
            <a:alphaModFix/>
          </a:blip>
          <a:srcRect/>
          <a:stretch/>
        </p:blipFill>
        <p:spPr>
          <a:xfrm>
            <a:off x="185318" y="540012"/>
            <a:ext cx="16283827" cy="2615411"/>
          </a:xfrm>
          <a:prstGeom prst="rect">
            <a:avLst/>
          </a:prstGeom>
          <a:noFill/>
          <a:ln>
            <a:noFill/>
          </a:ln>
        </p:spPr>
      </p:pic>
      <p:sp>
        <p:nvSpPr>
          <p:cNvPr id="121" name="Google Shape;121;p11"/>
          <p:cNvSpPr txBox="1">
            <a:spLocks noGrp="1"/>
          </p:cNvSpPr>
          <p:nvPr>
            <p:ph type="sldNum" idx="12"/>
          </p:nvPr>
        </p:nvSpPr>
        <p:spPr>
          <a:xfrm>
            <a:off x="3396741" y="8803219"/>
            <a:ext cx="418384" cy="410369"/>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11</a:t>
            </a:fld>
            <a:endParaRPr/>
          </a:p>
        </p:txBody>
      </p:sp>
      <p:pic>
        <p:nvPicPr>
          <p:cNvPr id="122" name="Google Shape;122;p11"/>
          <p:cNvPicPr preferRelativeResize="0"/>
          <p:nvPr/>
        </p:nvPicPr>
        <p:blipFill rotWithShape="1">
          <a:blip r:embed="rId4">
            <a:alphaModFix/>
          </a:blip>
          <a:srcRect/>
          <a:stretch/>
        </p:blipFill>
        <p:spPr>
          <a:xfrm>
            <a:off x="484497" y="3371850"/>
            <a:ext cx="2727834" cy="695331"/>
          </a:xfrm>
          <a:prstGeom prst="rect">
            <a:avLst/>
          </a:prstGeom>
          <a:noFill/>
          <a:ln>
            <a:noFill/>
          </a:ln>
        </p:spPr>
      </p:pic>
      <p:pic>
        <p:nvPicPr>
          <p:cNvPr id="123" name="Google Shape;123;p11"/>
          <p:cNvPicPr preferRelativeResize="0"/>
          <p:nvPr/>
        </p:nvPicPr>
        <p:blipFill rotWithShape="1">
          <a:blip r:embed="rId5">
            <a:alphaModFix/>
          </a:blip>
          <a:srcRect/>
          <a:stretch/>
        </p:blipFill>
        <p:spPr>
          <a:xfrm>
            <a:off x="220244" y="4403713"/>
            <a:ext cx="16860282" cy="104458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p12" descr="empty"/>
          <p:cNvPicPr preferRelativeResize="0"/>
          <p:nvPr/>
        </p:nvPicPr>
        <p:blipFill rotWithShape="1">
          <a:blip r:embed="rId3">
            <a:alphaModFix/>
          </a:blip>
          <a:srcRect/>
          <a:stretch/>
        </p:blipFill>
        <p:spPr>
          <a:xfrm>
            <a:off x="3967004" y="1720278"/>
            <a:ext cx="2600960" cy="2600960"/>
          </a:xfrm>
          <a:prstGeom prst="rect">
            <a:avLst/>
          </a:prstGeom>
          <a:noFill/>
          <a:ln>
            <a:noFill/>
          </a:ln>
        </p:spPr>
      </p:pic>
      <p:pic>
        <p:nvPicPr>
          <p:cNvPr id="129" name="Google Shape;129;p12" descr="empty"/>
          <p:cNvPicPr preferRelativeResize="0"/>
          <p:nvPr/>
        </p:nvPicPr>
        <p:blipFill rotWithShape="1">
          <a:blip r:embed="rId3">
            <a:alphaModFix/>
          </a:blip>
          <a:srcRect/>
          <a:stretch/>
        </p:blipFill>
        <p:spPr>
          <a:xfrm>
            <a:off x="7369651" y="1720278"/>
            <a:ext cx="2600960" cy="2600960"/>
          </a:xfrm>
          <a:prstGeom prst="rect">
            <a:avLst/>
          </a:prstGeom>
          <a:noFill/>
          <a:ln>
            <a:noFill/>
          </a:ln>
        </p:spPr>
      </p:pic>
      <p:pic>
        <p:nvPicPr>
          <p:cNvPr id="130" name="Google Shape;130;p12" descr="empty"/>
          <p:cNvPicPr preferRelativeResize="0"/>
          <p:nvPr/>
        </p:nvPicPr>
        <p:blipFill rotWithShape="1">
          <a:blip r:embed="rId3">
            <a:alphaModFix/>
          </a:blip>
          <a:srcRect/>
          <a:stretch/>
        </p:blipFill>
        <p:spPr>
          <a:xfrm>
            <a:off x="10948107" y="1720278"/>
            <a:ext cx="2600960" cy="2600960"/>
          </a:xfrm>
          <a:prstGeom prst="rect">
            <a:avLst/>
          </a:prstGeom>
          <a:noFill/>
          <a:ln>
            <a:noFill/>
          </a:ln>
        </p:spPr>
      </p:pic>
      <p:pic>
        <p:nvPicPr>
          <p:cNvPr id="131" name="Google Shape;131;p12" descr="empty"/>
          <p:cNvPicPr preferRelativeResize="0"/>
          <p:nvPr/>
        </p:nvPicPr>
        <p:blipFill rotWithShape="1">
          <a:blip r:embed="rId3">
            <a:alphaModFix/>
          </a:blip>
          <a:srcRect/>
          <a:stretch/>
        </p:blipFill>
        <p:spPr>
          <a:xfrm>
            <a:off x="3968395" y="5385312"/>
            <a:ext cx="2600960" cy="2600960"/>
          </a:xfrm>
          <a:prstGeom prst="rect">
            <a:avLst/>
          </a:prstGeom>
          <a:noFill/>
          <a:ln>
            <a:noFill/>
          </a:ln>
        </p:spPr>
      </p:pic>
      <p:pic>
        <p:nvPicPr>
          <p:cNvPr id="132" name="Google Shape;132;p12" descr="empty"/>
          <p:cNvPicPr preferRelativeResize="0"/>
          <p:nvPr/>
        </p:nvPicPr>
        <p:blipFill rotWithShape="1">
          <a:blip r:embed="rId3">
            <a:alphaModFix/>
          </a:blip>
          <a:srcRect/>
          <a:stretch/>
        </p:blipFill>
        <p:spPr>
          <a:xfrm>
            <a:off x="7402996" y="5385312"/>
            <a:ext cx="2600960" cy="2600960"/>
          </a:xfrm>
          <a:prstGeom prst="rect">
            <a:avLst/>
          </a:prstGeom>
          <a:noFill/>
          <a:ln>
            <a:noFill/>
          </a:ln>
        </p:spPr>
      </p:pic>
      <p:sp>
        <p:nvSpPr>
          <p:cNvPr id="133" name="Google Shape;133;p12"/>
          <p:cNvSpPr txBox="1"/>
          <p:nvPr/>
        </p:nvSpPr>
        <p:spPr>
          <a:xfrm>
            <a:off x="4643884" y="4421277"/>
            <a:ext cx="1329211"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Sugar</a:t>
            </a:r>
            <a:endParaRPr/>
          </a:p>
        </p:txBody>
      </p:sp>
      <p:sp>
        <p:nvSpPr>
          <p:cNvPr id="134" name="Google Shape;134;p12"/>
          <p:cNvSpPr txBox="1"/>
          <p:nvPr/>
        </p:nvSpPr>
        <p:spPr>
          <a:xfrm>
            <a:off x="6937895" y="8086309"/>
            <a:ext cx="3618299"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Fortified soy flour</a:t>
            </a:r>
            <a:endParaRPr/>
          </a:p>
        </p:txBody>
      </p:sp>
      <p:sp>
        <p:nvSpPr>
          <p:cNvPr id="135" name="Google Shape;135;p12"/>
          <p:cNvSpPr txBox="1"/>
          <p:nvPr/>
        </p:nvSpPr>
        <p:spPr>
          <a:xfrm>
            <a:off x="8106177" y="4421277"/>
            <a:ext cx="1149674"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Rice </a:t>
            </a:r>
            <a:endParaRPr/>
          </a:p>
        </p:txBody>
      </p:sp>
      <p:sp>
        <p:nvSpPr>
          <p:cNvPr id="136" name="Google Shape;136;p12"/>
          <p:cNvSpPr txBox="1"/>
          <p:nvPr/>
        </p:nvSpPr>
        <p:spPr>
          <a:xfrm>
            <a:off x="11540404" y="4421278"/>
            <a:ext cx="1486304"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Lentils</a:t>
            </a:r>
            <a:endParaRPr/>
          </a:p>
        </p:txBody>
      </p:sp>
      <p:sp>
        <p:nvSpPr>
          <p:cNvPr id="137" name="Google Shape;137;p12"/>
          <p:cNvSpPr txBox="1"/>
          <p:nvPr/>
        </p:nvSpPr>
        <p:spPr>
          <a:xfrm>
            <a:off x="4943225" y="8086309"/>
            <a:ext cx="723275"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Oil</a:t>
            </a:r>
            <a:endParaRPr/>
          </a:p>
        </p:txBody>
      </p:sp>
      <p:pic>
        <p:nvPicPr>
          <p:cNvPr id="138" name="Google Shape;138;p12" descr="empty"/>
          <p:cNvPicPr preferRelativeResize="0"/>
          <p:nvPr/>
        </p:nvPicPr>
        <p:blipFill rotWithShape="1">
          <a:blip r:embed="rId3">
            <a:alphaModFix/>
          </a:blip>
          <a:srcRect/>
          <a:stretch/>
        </p:blipFill>
        <p:spPr>
          <a:xfrm>
            <a:off x="10981453" y="5385312"/>
            <a:ext cx="2600960" cy="2600960"/>
          </a:xfrm>
          <a:prstGeom prst="rect">
            <a:avLst/>
          </a:prstGeom>
          <a:noFill/>
          <a:ln>
            <a:noFill/>
          </a:ln>
        </p:spPr>
      </p:pic>
      <p:sp>
        <p:nvSpPr>
          <p:cNvPr id="139" name="Google Shape;139;p12"/>
          <p:cNvSpPr txBox="1"/>
          <p:nvPr/>
        </p:nvSpPr>
        <p:spPr>
          <a:xfrm>
            <a:off x="11819306" y="8086309"/>
            <a:ext cx="925253"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Salt</a:t>
            </a:r>
            <a:endParaRPr/>
          </a:p>
        </p:txBody>
      </p:sp>
      <p:grpSp>
        <p:nvGrpSpPr>
          <p:cNvPr id="140" name="Google Shape;140;p12"/>
          <p:cNvGrpSpPr/>
          <p:nvPr/>
        </p:nvGrpSpPr>
        <p:grpSpPr>
          <a:xfrm>
            <a:off x="4688676" y="3212042"/>
            <a:ext cx="871155" cy="1000368"/>
            <a:chOff x="985" y="1449"/>
            <a:chExt cx="418" cy="480"/>
          </a:xfrm>
        </p:grpSpPr>
        <p:sp>
          <p:nvSpPr>
            <p:cNvPr id="141" name="Google Shape;141;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42" name="Google Shape;142;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grpSp>
        <p:nvGrpSpPr>
          <p:cNvPr id="143" name="Google Shape;143;p12"/>
          <p:cNvGrpSpPr/>
          <p:nvPr/>
        </p:nvGrpSpPr>
        <p:grpSpPr>
          <a:xfrm>
            <a:off x="8197796" y="2893178"/>
            <a:ext cx="871155" cy="1000370"/>
            <a:chOff x="985" y="1449"/>
            <a:chExt cx="418" cy="480"/>
          </a:xfrm>
        </p:grpSpPr>
        <p:sp>
          <p:nvSpPr>
            <p:cNvPr id="144" name="Google Shape;144;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45" name="Google Shape;145;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grpSp>
        <p:nvGrpSpPr>
          <p:cNvPr id="146" name="Google Shape;146;p12"/>
          <p:cNvGrpSpPr/>
          <p:nvPr/>
        </p:nvGrpSpPr>
        <p:grpSpPr>
          <a:xfrm>
            <a:off x="11792296" y="2593068"/>
            <a:ext cx="871155" cy="1000370"/>
            <a:chOff x="985" y="1449"/>
            <a:chExt cx="418" cy="480"/>
          </a:xfrm>
        </p:grpSpPr>
        <p:sp>
          <p:nvSpPr>
            <p:cNvPr id="147" name="Google Shape;147;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48" name="Google Shape;148;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grpSp>
        <p:nvGrpSpPr>
          <p:cNvPr id="149" name="Google Shape;149;p12"/>
          <p:cNvGrpSpPr/>
          <p:nvPr/>
        </p:nvGrpSpPr>
        <p:grpSpPr>
          <a:xfrm>
            <a:off x="4789630" y="6375261"/>
            <a:ext cx="871155" cy="1000368"/>
            <a:chOff x="985" y="1449"/>
            <a:chExt cx="418" cy="480"/>
          </a:xfrm>
        </p:grpSpPr>
        <p:sp>
          <p:nvSpPr>
            <p:cNvPr id="150" name="Google Shape;150;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51" name="Google Shape;151;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grpSp>
        <p:nvGrpSpPr>
          <p:cNvPr id="152" name="Google Shape;152;p12"/>
          <p:cNvGrpSpPr/>
          <p:nvPr/>
        </p:nvGrpSpPr>
        <p:grpSpPr>
          <a:xfrm>
            <a:off x="8211753" y="6221867"/>
            <a:ext cx="871155" cy="1000368"/>
            <a:chOff x="985" y="1449"/>
            <a:chExt cx="418" cy="480"/>
          </a:xfrm>
        </p:grpSpPr>
        <p:sp>
          <p:nvSpPr>
            <p:cNvPr id="153" name="Google Shape;153;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54" name="Google Shape;154;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grpSp>
        <p:nvGrpSpPr>
          <p:cNvPr id="155" name="Google Shape;155;p12"/>
          <p:cNvGrpSpPr/>
          <p:nvPr/>
        </p:nvGrpSpPr>
        <p:grpSpPr>
          <a:xfrm>
            <a:off x="11807093" y="6204524"/>
            <a:ext cx="871155" cy="1000368"/>
            <a:chOff x="985" y="1449"/>
            <a:chExt cx="418" cy="480"/>
          </a:xfrm>
        </p:grpSpPr>
        <p:sp>
          <p:nvSpPr>
            <p:cNvPr id="156" name="Google Shape;156;p12"/>
            <p:cNvSpPr/>
            <p:nvPr/>
          </p:nvSpPr>
          <p:spPr>
            <a:xfrm>
              <a:off x="985" y="1449"/>
              <a:ext cx="418" cy="149"/>
            </a:xfrm>
            <a:custGeom>
              <a:avLst/>
              <a:gdLst/>
              <a:ahLst/>
              <a:cxnLst/>
              <a:rect l="l" t="t" r="r" b="b"/>
              <a:pathLst>
                <a:path w="418" h="149" extrusionOk="0">
                  <a:moveTo>
                    <a:pt x="0" y="102"/>
                  </a:moveTo>
                  <a:cubicBezTo>
                    <a:pt x="133" y="149"/>
                    <a:pt x="285" y="136"/>
                    <a:pt x="418" y="93"/>
                  </a:cubicBezTo>
                  <a:cubicBezTo>
                    <a:pt x="414" y="75"/>
                    <a:pt x="410" y="40"/>
                    <a:pt x="390" y="28"/>
                  </a:cubicBezTo>
                  <a:cubicBezTo>
                    <a:pt x="344" y="0"/>
                    <a:pt x="272" y="0"/>
                    <a:pt x="223" y="0"/>
                  </a:cubicBezTo>
                </a:path>
              </a:pathLst>
            </a:cu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A5A5A5"/>
                </a:buClr>
                <a:buSzPts val="2364"/>
                <a:buFont typeface="Open Sans"/>
                <a:buNone/>
              </a:pPr>
              <a:endParaRPr sz="2364" b="0" i="0" u="none" strike="noStrike" cap="none">
                <a:solidFill>
                  <a:srgbClr val="A5A5A5"/>
                </a:solidFill>
                <a:latin typeface="Open Sans"/>
                <a:ea typeface="Open Sans"/>
                <a:cs typeface="Open Sans"/>
                <a:sym typeface="Open Sans"/>
              </a:endParaRPr>
            </a:p>
          </p:txBody>
        </p:sp>
        <p:sp>
          <p:nvSpPr>
            <p:cNvPr id="157" name="Google Shape;157;p12"/>
            <p:cNvSpPr txBox="1"/>
            <p:nvPr/>
          </p:nvSpPr>
          <p:spPr>
            <a:xfrm>
              <a:off x="1074" y="1536"/>
              <a:ext cx="266" cy="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4726"/>
                <a:buFont typeface="Arial"/>
                <a:buNone/>
              </a:pPr>
              <a:r>
                <a:rPr lang="en-GB" sz="4726" b="1" i="0" u="none" strike="noStrike" cap="none">
                  <a:solidFill>
                    <a:srgbClr val="FF0000"/>
                  </a:solidFill>
                  <a:latin typeface="Arial"/>
                  <a:ea typeface="Arial"/>
                  <a:cs typeface="Arial"/>
                  <a:sym typeface="Arial"/>
                </a:rPr>
                <a:t>?</a:t>
              </a:r>
              <a:endParaRPr/>
            </a:p>
          </p:txBody>
        </p:sp>
      </p:grpSp>
      <p:sp>
        <p:nvSpPr>
          <p:cNvPr id="158" name="Google Shape;158;p12"/>
          <p:cNvSpPr txBox="1"/>
          <p:nvPr/>
        </p:nvSpPr>
        <p:spPr>
          <a:xfrm>
            <a:off x="3255822" y="8851132"/>
            <a:ext cx="612076" cy="57708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B297"/>
              </a:buClr>
              <a:buSzPts val="1800"/>
              <a:buFont typeface="Open Sans"/>
              <a:buNone/>
            </a:pPr>
            <a:fld id="{00000000-1234-1234-1234-123412341234}" type="slidenum">
              <a:rPr lang="en-GB" sz="1800" b="0" i="0" u="none" strike="noStrike" cap="none">
                <a:solidFill>
                  <a:srgbClr val="00B297"/>
                </a:solidFill>
                <a:latin typeface="Open Sans"/>
                <a:ea typeface="Open Sans"/>
                <a:cs typeface="Open Sans"/>
                <a:sym typeface="Open Sans"/>
              </a:rPr>
              <a:t>12</a:t>
            </a:fld>
            <a:endParaRPr sz="1800" b="0" i="0" u="none" strike="noStrike" cap="none">
              <a:solidFill>
                <a:srgbClr val="00B297"/>
              </a:solidFill>
              <a:latin typeface="Open Sans"/>
              <a:ea typeface="Open Sans"/>
              <a:cs typeface="Open Sans"/>
              <a:sym typeface="Open Sans"/>
            </a:endParaRPr>
          </a:p>
        </p:txBody>
      </p:sp>
      <p:sp>
        <p:nvSpPr>
          <p:cNvPr id="159" name="Google Shape;159;p12"/>
          <p:cNvSpPr txBox="1"/>
          <p:nvPr/>
        </p:nvSpPr>
        <p:spPr>
          <a:xfrm>
            <a:off x="392704" y="70423"/>
            <a:ext cx="13953493" cy="113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6400"/>
              <a:buFont typeface="Open Sans"/>
              <a:buNone/>
            </a:pPr>
            <a:r>
              <a:rPr lang="en-GB" sz="6400" b="1" i="0" u="none" strike="noStrike" cap="none">
                <a:solidFill>
                  <a:srgbClr val="000000"/>
                </a:solidFill>
                <a:latin typeface="Open Sans"/>
                <a:ea typeface="Open Sans"/>
                <a:cs typeface="Open Sans"/>
                <a:sym typeface="Open Sans"/>
              </a:rPr>
              <a:t>How much food is 2,100kCal?</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3"/>
          <p:cNvSpPr txBox="1">
            <a:spLocks noGrp="1"/>
          </p:cNvSpPr>
          <p:nvPr>
            <p:ph type="title"/>
          </p:nvPr>
        </p:nvSpPr>
        <p:spPr>
          <a:xfrm>
            <a:off x="392704" y="70423"/>
            <a:ext cx="13953493"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6400"/>
              <a:buFont typeface="Open Sans"/>
              <a:buNone/>
            </a:pPr>
            <a:r>
              <a:rPr lang="en-GB"/>
              <a:t>Food ration activity</a:t>
            </a:r>
            <a:endParaRPr/>
          </a:p>
        </p:txBody>
      </p:sp>
      <p:sp>
        <p:nvSpPr>
          <p:cNvPr id="165" name="Google Shape;165;p13"/>
          <p:cNvSpPr txBox="1">
            <a:spLocks noGrp="1"/>
          </p:cNvSpPr>
          <p:nvPr>
            <p:ph type="body" idx="1"/>
          </p:nvPr>
        </p:nvSpPr>
        <p:spPr>
          <a:xfrm>
            <a:off x="1231991" y="1660671"/>
            <a:ext cx="15462736" cy="7264404"/>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4000"/>
              <a:buFont typeface="Open Sans"/>
              <a:buNone/>
            </a:pPr>
            <a:r>
              <a:rPr lang="en-GB"/>
              <a:t>Food is often distributed in the form of complete rations. </a:t>
            </a:r>
            <a:endParaRPr/>
          </a:p>
          <a:p>
            <a:pPr marL="571500" lvl="0" indent="-571500" algn="l" rtl="0">
              <a:lnSpc>
                <a:spcPct val="100000"/>
              </a:lnSpc>
              <a:spcBef>
                <a:spcPts val="2667"/>
              </a:spcBef>
              <a:spcAft>
                <a:spcPts val="0"/>
              </a:spcAft>
              <a:buClr>
                <a:srgbClr val="000000"/>
              </a:buClr>
              <a:buSzPts val="4000"/>
              <a:buFont typeface="Arial"/>
              <a:buChar char="•"/>
            </a:pPr>
            <a:r>
              <a:rPr lang="en-GB"/>
              <a:t>Collectively, you’re going to measure out a </a:t>
            </a:r>
            <a:r>
              <a:rPr lang="en-GB" b="1"/>
              <a:t>2,100kCal ration</a:t>
            </a:r>
            <a:r>
              <a:rPr lang="en-GB"/>
              <a:t> for </a:t>
            </a:r>
            <a:br>
              <a:rPr lang="en-GB"/>
            </a:br>
            <a:r>
              <a:rPr lang="en-GB" b="1"/>
              <a:t>one person</a:t>
            </a:r>
            <a:r>
              <a:rPr lang="en-GB"/>
              <a:t> for </a:t>
            </a:r>
            <a:r>
              <a:rPr lang="en-GB" b="1"/>
              <a:t>1 day</a:t>
            </a:r>
            <a:r>
              <a:rPr lang="en-GB"/>
              <a:t>. </a:t>
            </a:r>
            <a:endParaRPr/>
          </a:p>
          <a:p>
            <a:pPr marL="571500" lvl="0" indent="-571500" algn="l" rtl="0">
              <a:lnSpc>
                <a:spcPct val="100000"/>
              </a:lnSpc>
              <a:spcBef>
                <a:spcPts val="2667"/>
              </a:spcBef>
              <a:spcAft>
                <a:spcPts val="0"/>
              </a:spcAft>
              <a:buClr>
                <a:srgbClr val="000000"/>
              </a:buClr>
              <a:buSzPts val="4000"/>
              <a:buFont typeface="Arial"/>
              <a:buChar char="•"/>
            </a:pPr>
            <a:r>
              <a:rPr lang="en-GB"/>
              <a:t>Each group will be assigned a different food item to be included in the food basket to measure out. </a:t>
            </a:r>
            <a:endParaRPr/>
          </a:p>
          <a:p>
            <a:pPr marL="571500" lvl="0" indent="-571500" algn="l" rtl="0">
              <a:lnSpc>
                <a:spcPct val="100000"/>
              </a:lnSpc>
              <a:spcBef>
                <a:spcPts val="2667"/>
              </a:spcBef>
              <a:spcAft>
                <a:spcPts val="0"/>
              </a:spcAft>
              <a:buClr>
                <a:srgbClr val="000000"/>
              </a:buClr>
              <a:buSzPts val="4000"/>
              <a:buFont typeface="Arial"/>
              <a:buChar char="•"/>
            </a:pPr>
            <a:r>
              <a:rPr lang="en-GB"/>
              <a:t>Into the container provided, measure your best estimate for the </a:t>
            </a:r>
            <a:r>
              <a:rPr lang="en-GB" b="1"/>
              <a:t>daily quantity recommended per person per day for your commodity only.</a:t>
            </a:r>
            <a:endParaRPr/>
          </a:p>
        </p:txBody>
      </p:sp>
      <p:sp>
        <p:nvSpPr>
          <p:cNvPr id="166" name="Google Shape;166;p13"/>
          <p:cNvSpPr txBox="1">
            <a:spLocks noGrp="1"/>
          </p:cNvSpPr>
          <p:nvPr>
            <p:ph type="sldNum" idx="12"/>
          </p:nvPr>
        </p:nvSpPr>
        <p:spPr>
          <a:xfrm>
            <a:off x="3396741" y="8803219"/>
            <a:ext cx="418384" cy="410369"/>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4"/>
          <p:cNvSpPr txBox="1"/>
          <p:nvPr/>
        </p:nvSpPr>
        <p:spPr>
          <a:xfrm>
            <a:off x="392704" y="1200723"/>
            <a:ext cx="7642343" cy="714894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292929"/>
              </a:buClr>
              <a:buSzPts val="2700"/>
              <a:buFont typeface="Open Sans"/>
              <a:buNone/>
            </a:pPr>
            <a:r>
              <a:rPr lang="en-GB" sz="3600" b="1" i="0" u="none" strike="noStrike" cap="none">
                <a:solidFill>
                  <a:srgbClr val="292929"/>
                </a:solidFill>
                <a:latin typeface="Open Sans"/>
                <a:ea typeface="Open Sans"/>
                <a:cs typeface="Open Sans"/>
                <a:sym typeface="Open Sans"/>
              </a:rPr>
              <a:t>Key amounts per 100 grams:</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Sugar</a:t>
            </a:r>
            <a:r>
              <a:rPr lang="en-GB" sz="3600" b="0" i="0" u="none" strike="noStrike" cap="none">
                <a:solidFill>
                  <a:srgbClr val="292929"/>
                </a:solidFill>
                <a:latin typeface="Open Sans"/>
                <a:ea typeface="Open Sans"/>
                <a:cs typeface="Open Sans"/>
                <a:sym typeface="Open Sans"/>
              </a:rPr>
              <a:t>: 100g carb</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Rice</a:t>
            </a:r>
            <a:r>
              <a:rPr lang="en-GB" sz="3600" b="0" i="0" u="none" strike="noStrike" cap="none">
                <a:solidFill>
                  <a:srgbClr val="292929"/>
                </a:solidFill>
                <a:latin typeface="Open Sans"/>
                <a:ea typeface="Open Sans"/>
                <a:cs typeface="Open Sans"/>
                <a:sym typeface="Open Sans"/>
              </a:rPr>
              <a:t>: 28g carb, 3g protein</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Lentils</a:t>
            </a:r>
            <a:r>
              <a:rPr lang="en-GB" sz="3600" b="0" i="0" u="none" strike="noStrike" cap="none">
                <a:solidFill>
                  <a:srgbClr val="292929"/>
                </a:solidFill>
                <a:latin typeface="Open Sans"/>
                <a:ea typeface="Open Sans"/>
                <a:cs typeface="Open Sans"/>
                <a:sym typeface="Open Sans"/>
              </a:rPr>
              <a:t>: 20g carb, 9g protein</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Oil</a:t>
            </a:r>
            <a:r>
              <a:rPr lang="en-GB" sz="3600" b="0" i="0" u="none" strike="noStrike" cap="none">
                <a:solidFill>
                  <a:srgbClr val="292929"/>
                </a:solidFill>
                <a:latin typeface="Open Sans"/>
                <a:ea typeface="Open Sans"/>
                <a:cs typeface="Open Sans"/>
                <a:sym typeface="Open Sans"/>
              </a:rPr>
              <a:t>: 100g fat, vitamins A and D</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Fortified soy flour</a:t>
            </a:r>
            <a:r>
              <a:rPr lang="en-GB" sz="3600" b="0" i="0" u="none" strike="noStrike" cap="none">
                <a:solidFill>
                  <a:srgbClr val="292929"/>
                </a:solidFill>
                <a:latin typeface="Open Sans"/>
                <a:ea typeface="Open Sans"/>
                <a:cs typeface="Open Sans"/>
                <a:sym typeface="Open Sans"/>
              </a:rPr>
              <a:t>: 76g carb,</a:t>
            </a:r>
            <a:br>
              <a:rPr lang="en-GB" sz="3600" b="0" i="0" u="none" strike="noStrike" cap="none">
                <a:solidFill>
                  <a:srgbClr val="292929"/>
                </a:solidFill>
                <a:latin typeface="Open Sans"/>
                <a:ea typeface="Open Sans"/>
                <a:cs typeface="Open Sans"/>
                <a:sym typeface="Open Sans"/>
              </a:rPr>
            </a:br>
            <a:r>
              <a:rPr lang="en-GB" sz="3600" b="0" i="0" u="none" strike="noStrike" cap="none">
                <a:solidFill>
                  <a:srgbClr val="292929"/>
                </a:solidFill>
                <a:latin typeface="Open Sans"/>
                <a:ea typeface="Open Sans"/>
                <a:cs typeface="Open Sans"/>
                <a:sym typeface="Open Sans"/>
              </a:rPr>
              <a:t>10g protein, various vitamins and minerals</a:t>
            </a:r>
            <a:endParaRPr/>
          </a:p>
          <a:p>
            <a:pPr marL="457200" marR="0" lvl="0" indent="-457200" algn="l" rtl="0">
              <a:lnSpc>
                <a:spcPct val="100000"/>
              </a:lnSpc>
              <a:spcBef>
                <a:spcPts val="2667"/>
              </a:spcBef>
              <a:spcAft>
                <a:spcPts val="0"/>
              </a:spcAft>
              <a:buClr>
                <a:srgbClr val="292929"/>
              </a:buClr>
              <a:buSzPts val="2700"/>
              <a:buFont typeface="Arial"/>
              <a:buChar char="•"/>
            </a:pPr>
            <a:r>
              <a:rPr lang="en-GB" sz="3600" b="1" i="0" u="none" strike="noStrike" cap="none">
                <a:solidFill>
                  <a:srgbClr val="292929"/>
                </a:solidFill>
                <a:latin typeface="Open Sans"/>
                <a:ea typeface="Open Sans"/>
                <a:cs typeface="Open Sans"/>
                <a:sym typeface="Open Sans"/>
              </a:rPr>
              <a:t>Salt</a:t>
            </a:r>
            <a:r>
              <a:rPr lang="en-GB" sz="3600" b="0" i="0" u="none" strike="noStrike" cap="none">
                <a:solidFill>
                  <a:srgbClr val="292929"/>
                </a:solidFill>
                <a:latin typeface="Open Sans"/>
                <a:ea typeface="Open Sans"/>
                <a:cs typeface="Open Sans"/>
                <a:sym typeface="Open Sans"/>
              </a:rPr>
              <a:t>: iodine</a:t>
            </a:r>
            <a:endParaRPr/>
          </a:p>
        </p:txBody>
      </p:sp>
      <p:sp>
        <p:nvSpPr>
          <p:cNvPr id="172" name="Google Shape;172;p14"/>
          <p:cNvSpPr txBox="1"/>
          <p:nvPr/>
        </p:nvSpPr>
        <p:spPr>
          <a:xfrm>
            <a:off x="3255822" y="8851132"/>
            <a:ext cx="612076" cy="57708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B297"/>
              </a:buClr>
              <a:buSzPts val="1800"/>
              <a:buFont typeface="Open Sans"/>
              <a:buNone/>
            </a:pPr>
            <a:fld id="{00000000-1234-1234-1234-123412341234}" type="slidenum">
              <a:rPr lang="en-GB" sz="1800" b="0" i="0" u="none" strike="noStrike" cap="none">
                <a:solidFill>
                  <a:srgbClr val="00B297"/>
                </a:solidFill>
                <a:latin typeface="Open Sans"/>
                <a:ea typeface="Open Sans"/>
                <a:cs typeface="Open Sans"/>
                <a:sym typeface="Open Sans"/>
              </a:rPr>
              <a:t>14</a:t>
            </a:fld>
            <a:endParaRPr sz="1800" b="0" i="0" u="none" strike="noStrike" cap="none">
              <a:solidFill>
                <a:srgbClr val="00B297"/>
              </a:solidFill>
              <a:latin typeface="Open Sans"/>
              <a:ea typeface="Open Sans"/>
              <a:cs typeface="Open Sans"/>
              <a:sym typeface="Open Sans"/>
            </a:endParaRPr>
          </a:p>
        </p:txBody>
      </p:sp>
      <p:sp>
        <p:nvSpPr>
          <p:cNvPr id="173" name="Google Shape;173;p14"/>
          <p:cNvSpPr txBox="1"/>
          <p:nvPr/>
        </p:nvSpPr>
        <p:spPr>
          <a:xfrm>
            <a:off x="392704" y="70423"/>
            <a:ext cx="13953493" cy="113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6400"/>
              <a:buFont typeface="Open Sans"/>
              <a:buNone/>
            </a:pPr>
            <a:r>
              <a:rPr lang="en-GB" sz="6400" b="1" i="0" u="none" strike="noStrike" cap="none">
                <a:solidFill>
                  <a:srgbClr val="000000"/>
                </a:solidFill>
                <a:latin typeface="Open Sans"/>
                <a:ea typeface="Open Sans"/>
                <a:cs typeface="Open Sans"/>
                <a:sym typeface="Open Sans"/>
              </a:rPr>
              <a:t>How much food is 2,100kCal?</a:t>
            </a:r>
            <a:endParaRPr/>
          </a:p>
        </p:txBody>
      </p:sp>
      <p:pic>
        <p:nvPicPr>
          <p:cNvPr id="174" name="Google Shape;174;p14"/>
          <p:cNvPicPr preferRelativeResize="0"/>
          <p:nvPr/>
        </p:nvPicPr>
        <p:blipFill rotWithShape="1">
          <a:blip r:embed="rId3">
            <a:alphaModFix/>
          </a:blip>
          <a:srcRect b="8312"/>
          <a:stretch/>
        </p:blipFill>
        <p:spPr>
          <a:xfrm>
            <a:off x="7369450" y="1200723"/>
            <a:ext cx="9814732" cy="2266377"/>
          </a:xfrm>
          <a:prstGeom prst="rect">
            <a:avLst/>
          </a:prstGeom>
          <a:noFill/>
          <a:ln>
            <a:noFill/>
          </a:ln>
        </p:spPr>
      </p:pic>
      <p:sp>
        <p:nvSpPr>
          <p:cNvPr id="175" name="Google Shape;175;p14"/>
          <p:cNvSpPr txBox="1"/>
          <p:nvPr/>
        </p:nvSpPr>
        <p:spPr>
          <a:xfrm>
            <a:off x="9870374" y="4775196"/>
            <a:ext cx="4812884" cy="3574473"/>
          </a:xfrm>
          <a:prstGeom prst="rect">
            <a:avLst/>
          </a:pr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292929"/>
              </a:buClr>
              <a:buSzPts val="2700"/>
              <a:buFont typeface="Open Sans"/>
              <a:buNone/>
            </a:pPr>
            <a:r>
              <a:rPr lang="en-GB" sz="3600" b="1" i="0" u="none" strike="noStrike" cap="none">
                <a:solidFill>
                  <a:srgbClr val="292929"/>
                </a:solidFill>
                <a:latin typeface="Open Sans"/>
                <a:ea typeface="Open Sans"/>
                <a:cs typeface="Open Sans"/>
                <a:sym typeface="Open Sans"/>
              </a:rPr>
              <a:t>Calories per gram:</a:t>
            </a:r>
            <a:endParaRPr/>
          </a:p>
          <a:p>
            <a:pPr marL="296348" marR="0" lvl="0" indent="-296348" algn="l" rtl="0">
              <a:lnSpc>
                <a:spcPct val="100000"/>
              </a:lnSpc>
              <a:spcBef>
                <a:spcPts val="2667"/>
              </a:spcBef>
              <a:spcAft>
                <a:spcPts val="0"/>
              </a:spcAft>
              <a:buClr>
                <a:srgbClr val="292929"/>
              </a:buClr>
              <a:buSzPts val="2700"/>
              <a:buFont typeface="Open Sans"/>
              <a:buChar char="•"/>
            </a:pPr>
            <a:r>
              <a:rPr lang="en-GB" sz="3600" b="1" i="0" u="none" strike="noStrike" cap="none">
                <a:solidFill>
                  <a:srgbClr val="292929"/>
                </a:solidFill>
                <a:latin typeface="Open Sans"/>
                <a:ea typeface="Open Sans"/>
                <a:cs typeface="Open Sans"/>
                <a:sym typeface="Open Sans"/>
              </a:rPr>
              <a:t>Carb</a:t>
            </a:r>
            <a:r>
              <a:rPr lang="en-GB" sz="3600" b="0" i="0" u="none" strike="noStrike" cap="none">
                <a:solidFill>
                  <a:srgbClr val="292929"/>
                </a:solidFill>
                <a:latin typeface="Open Sans"/>
                <a:ea typeface="Open Sans"/>
                <a:cs typeface="Open Sans"/>
                <a:sym typeface="Open Sans"/>
              </a:rPr>
              <a:t>: 4</a:t>
            </a:r>
            <a:endParaRPr/>
          </a:p>
          <a:p>
            <a:pPr marL="296348" marR="0" lvl="0" indent="-296348" algn="l" rtl="0">
              <a:lnSpc>
                <a:spcPct val="100000"/>
              </a:lnSpc>
              <a:spcBef>
                <a:spcPts val="2667"/>
              </a:spcBef>
              <a:spcAft>
                <a:spcPts val="0"/>
              </a:spcAft>
              <a:buClr>
                <a:srgbClr val="292929"/>
              </a:buClr>
              <a:buSzPts val="2700"/>
              <a:buFont typeface="Open Sans"/>
              <a:buChar char="•"/>
            </a:pPr>
            <a:r>
              <a:rPr lang="en-GB" sz="3600" b="1" i="0" u="none" strike="noStrike" cap="none">
                <a:solidFill>
                  <a:srgbClr val="292929"/>
                </a:solidFill>
                <a:latin typeface="Open Sans"/>
                <a:ea typeface="Open Sans"/>
                <a:cs typeface="Open Sans"/>
                <a:sym typeface="Open Sans"/>
              </a:rPr>
              <a:t>Protein</a:t>
            </a:r>
            <a:r>
              <a:rPr lang="en-GB" sz="3600" b="0" i="0" u="none" strike="noStrike" cap="none">
                <a:solidFill>
                  <a:srgbClr val="292929"/>
                </a:solidFill>
                <a:latin typeface="Open Sans"/>
                <a:ea typeface="Open Sans"/>
                <a:cs typeface="Open Sans"/>
                <a:sym typeface="Open Sans"/>
              </a:rPr>
              <a:t>: 4</a:t>
            </a:r>
            <a:endParaRPr/>
          </a:p>
          <a:p>
            <a:pPr marL="296348" marR="0" lvl="0" indent="-296348" algn="l" rtl="0">
              <a:lnSpc>
                <a:spcPct val="100000"/>
              </a:lnSpc>
              <a:spcBef>
                <a:spcPts val="2667"/>
              </a:spcBef>
              <a:spcAft>
                <a:spcPts val="0"/>
              </a:spcAft>
              <a:buClr>
                <a:srgbClr val="292929"/>
              </a:buClr>
              <a:buSzPts val="2700"/>
              <a:buFont typeface="Open Sans"/>
              <a:buChar char="•"/>
            </a:pPr>
            <a:r>
              <a:rPr lang="en-GB" sz="3600" b="1" i="0" u="none" strike="noStrike" cap="none">
                <a:solidFill>
                  <a:srgbClr val="292929"/>
                </a:solidFill>
                <a:latin typeface="Open Sans"/>
                <a:ea typeface="Open Sans"/>
                <a:cs typeface="Open Sans"/>
                <a:sym typeface="Open Sans"/>
              </a:rPr>
              <a:t>Fat</a:t>
            </a:r>
            <a:r>
              <a:rPr lang="en-GB" sz="3600" b="0" i="0" u="none" strike="noStrike" cap="none">
                <a:solidFill>
                  <a:srgbClr val="292929"/>
                </a:solidFill>
                <a:latin typeface="Open Sans"/>
                <a:ea typeface="Open Sans"/>
                <a:cs typeface="Open Sans"/>
                <a:sym typeface="Open Sans"/>
              </a:rPr>
              <a:t>: 9</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Google Shape;180;p15" descr="empty"/>
          <p:cNvPicPr preferRelativeResize="0"/>
          <p:nvPr/>
        </p:nvPicPr>
        <p:blipFill rotWithShape="1">
          <a:blip r:embed="rId3">
            <a:alphaModFix/>
          </a:blip>
          <a:srcRect/>
          <a:stretch/>
        </p:blipFill>
        <p:spPr>
          <a:xfrm>
            <a:off x="3757103" y="1646273"/>
            <a:ext cx="2600960" cy="2600960"/>
          </a:xfrm>
          <a:prstGeom prst="rect">
            <a:avLst/>
          </a:prstGeom>
          <a:noFill/>
          <a:ln>
            <a:noFill/>
          </a:ln>
        </p:spPr>
      </p:pic>
      <p:pic>
        <p:nvPicPr>
          <p:cNvPr id="181" name="Google Shape;181;p15" descr="empty"/>
          <p:cNvPicPr preferRelativeResize="0"/>
          <p:nvPr/>
        </p:nvPicPr>
        <p:blipFill rotWithShape="1">
          <a:blip r:embed="rId3">
            <a:alphaModFix/>
          </a:blip>
          <a:srcRect/>
          <a:stretch/>
        </p:blipFill>
        <p:spPr>
          <a:xfrm>
            <a:off x="7369651" y="1652377"/>
            <a:ext cx="2600960" cy="2600960"/>
          </a:xfrm>
          <a:prstGeom prst="rect">
            <a:avLst/>
          </a:prstGeom>
          <a:noFill/>
          <a:ln>
            <a:noFill/>
          </a:ln>
        </p:spPr>
      </p:pic>
      <p:pic>
        <p:nvPicPr>
          <p:cNvPr id="182" name="Google Shape;182;p15" descr="empty"/>
          <p:cNvPicPr preferRelativeResize="0"/>
          <p:nvPr/>
        </p:nvPicPr>
        <p:blipFill rotWithShape="1">
          <a:blip r:embed="rId3">
            <a:alphaModFix/>
          </a:blip>
          <a:srcRect/>
          <a:stretch/>
        </p:blipFill>
        <p:spPr>
          <a:xfrm>
            <a:off x="10870943" y="1652377"/>
            <a:ext cx="2600960" cy="2600960"/>
          </a:xfrm>
          <a:prstGeom prst="rect">
            <a:avLst/>
          </a:prstGeom>
          <a:noFill/>
          <a:ln>
            <a:noFill/>
          </a:ln>
        </p:spPr>
      </p:pic>
      <p:pic>
        <p:nvPicPr>
          <p:cNvPr id="183" name="Google Shape;183;p15" descr="empty"/>
          <p:cNvPicPr preferRelativeResize="0"/>
          <p:nvPr/>
        </p:nvPicPr>
        <p:blipFill rotWithShape="1">
          <a:blip r:embed="rId3">
            <a:alphaModFix/>
          </a:blip>
          <a:srcRect/>
          <a:stretch/>
        </p:blipFill>
        <p:spPr>
          <a:xfrm>
            <a:off x="3968395" y="5253707"/>
            <a:ext cx="2600960" cy="2600960"/>
          </a:xfrm>
          <a:prstGeom prst="rect">
            <a:avLst/>
          </a:prstGeom>
          <a:noFill/>
          <a:ln>
            <a:noFill/>
          </a:ln>
        </p:spPr>
      </p:pic>
      <p:pic>
        <p:nvPicPr>
          <p:cNvPr id="184" name="Google Shape;184;p15" descr="empty"/>
          <p:cNvPicPr preferRelativeResize="0"/>
          <p:nvPr/>
        </p:nvPicPr>
        <p:blipFill rotWithShape="1">
          <a:blip r:embed="rId3">
            <a:alphaModFix/>
          </a:blip>
          <a:srcRect/>
          <a:stretch/>
        </p:blipFill>
        <p:spPr>
          <a:xfrm>
            <a:off x="7402996" y="5253707"/>
            <a:ext cx="2600960" cy="2600960"/>
          </a:xfrm>
          <a:prstGeom prst="rect">
            <a:avLst/>
          </a:prstGeom>
          <a:noFill/>
          <a:ln>
            <a:noFill/>
          </a:ln>
        </p:spPr>
      </p:pic>
      <p:pic>
        <p:nvPicPr>
          <p:cNvPr id="185" name="Google Shape;185;p15" descr="empty"/>
          <p:cNvPicPr preferRelativeResize="0"/>
          <p:nvPr/>
        </p:nvPicPr>
        <p:blipFill rotWithShape="1">
          <a:blip r:embed="rId3">
            <a:alphaModFix/>
          </a:blip>
          <a:srcRect/>
          <a:stretch/>
        </p:blipFill>
        <p:spPr>
          <a:xfrm>
            <a:off x="10904289" y="5253707"/>
            <a:ext cx="2600960" cy="2600960"/>
          </a:xfrm>
          <a:prstGeom prst="rect">
            <a:avLst/>
          </a:prstGeom>
          <a:noFill/>
          <a:ln>
            <a:noFill/>
          </a:ln>
        </p:spPr>
      </p:pic>
      <p:sp>
        <p:nvSpPr>
          <p:cNvPr id="186" name="Google Shape;186;p15"/>
          <p:cNvSpPr txBox="1"/>
          <p:nvPr/>
        </p:nvSpPr>
        <p:spPr>
          <a:xfrm>
            <a:off x="2605107" y="173278"/>
            <a:ext cx="12571307" cy="120340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43"/>
              <a:buFont typeface="Arial"/>
              <a:buNone/>
            </a:pPr>
            <a:r>
              <a:rPr lang="en-GB" sz="3543" b="1" i="0" u="none" strike="noStrike" cap="none">
                <a:solidFill>
                  <a:srgbClr val="000000"/>
                </a:solidFill>
                <a:latin typeface="Arial"/>
                <a:ea typeface="Arial"/>
                <a:cs typeface="Arial"/>
                <a:sym typeface="Arial"/>
              </a:rPr>
              <a:t>Here’s one possible solution</a:t>
            </a:r>
            <a:endParaRPr/>
          </a:p>
          <a:p>
            <a:pPr marL="0" marR="0" lvl="0" indent="0" algn="ctr" rtl="0">
              <a:lnSpc>
                <a:spcPct val="100000"/>
              </a:lnSpc>
              <a:spcBef>
                <a:spcPts val="0"/>
              </a:spcBef>
              <a:spcAft>
                <a:spcPts val="0"/>
              </a:spcAft>
              <a:buClr>
                <a:srgbClr val="000000"/>
              </a:buClr>
              <a:buSzPts val="3543"/>
              <a:buFont typeface="Arial"/>
              <a:buNone/>
            </a:pPr>
            <a:r>
              <a:rPr lang="en-GB" sz="3543" b="1" i="0" u="none" strike="noStrike" cap="none">
                <a:solidFill>
                  <a:srgbClr val="000000"/>
                </a:solidFill>
                <a:latin typeface="Arial"/>
                <a:ea typeface="Arial"/>
                <a:cs typeface="Arial"/>
                <a:sym typeface="Arial"/>
              </a:rPr>
              <a:t>This dry ration meets the daily nutritional requirements</a:t>
            </a:r>
            <a:r>
              <a:rPr lang="en-GB" sz="3675" b="0" i="0" u="none" strike="noStrike" cap="none">
                <a:solidFill>
                  <a:srgbClr val="000000"/>
                </a:solidFill>
                <a:latin typeface="Arial"/>
                <a:ea typeface="Arial"/>
                <a:cs typeface="Arial"/>
                <a:sym typeface="Arial"/>
              </a:rPr>
              <a:t>.</a:t>
            </a:r>
            <a:endParaRPr/>
          </a:p>
        </p:txBody>
      </p:sp>
      <p:sp>
        <p:nvSpPr>
          <p:cNvPr id="187" name="Google Shape;187;p15"/>
          <p:cNvSpPr txBox="1"/>
          <p:nvPr/>
        </p:nvSpPr>
        <p:spPr>
          <a:xfrm>
            <a:off x="7906202" y="3052896"/>
            <a:ext cx="1721946"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420g</a:t>
            </a:r>
            <a:endParaRPr/>
          </a:p>
        </p:txBody>
      </p:sp>
      <p:sp>
        <p:nvSpPr>
          <p:cNvPr id="188" name="Google Shape;188;p15"/>
          <p:cNvSpPr txBox="1"/>
          <p:nvPr/>
        </p:nvSpPr>
        <p:spPr>
          <a:xfrm>
            <a:off x="4716048" y="3052896"/>
            <a:ext cx="1346843"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20g</a:t>
            </a:r>
            <a:endParaRPr/>
          </a:p>
        </p:txBody>
      </p:sp>
      <p:sp>
        <p:nvSpPr>
          <p:cNvPr id="189" name="Google Shape;189;p15"/>
          <p:cNvSpPr txBox="1"/>
          <p:nvPr/>
        </p:nvSpPr>
        <p:spPr>
          <a:xfrm>
            <a:off x="11718632" y="3052896"/>
            <a:ext cx="1346843"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60g</a:t>
            </a:r>
            <a:endParaRPr/>
          </a:p>
        </p:txBody>
      </p:sp>
      <p:sp>
        <p:nvSpPr>
          <p:cNvPr id="190" name="Google Shape;190;p15"/>
          <p:cNvSpPr txBox="1"/>
          <p:nvPr/>
        </p:nvSpPr>
        <p:spPr>
          <a:xfrm>
            <a:off x="8217340" y="6533348"/>
            <a:ext cx="1346843"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30g</a:t>
            </a:r>
            <a:endParaRPr/>
          </a:p>
        </p:txBody>
      </p:sp>
      <p:sp>
        <p:nvSpPr>
          <p:cNvPr id="191" name="Google Shape;191;p15"/>
          <p:cNvSpPr txBox="1"/>
          <p:nvPr/>
        </p:nvSpPr>
        <p:spPr>
          <a:xfrm>
            <a:off x="4816086" y="6533348"/>
            <a:ext cx="1346843"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30g</a:t>
            </a:r>
            <a:endParaRPr/>
          </a:p>
        </p:txBody>
      </p:sp>
      <p:sp>
        <p:nvSpPr>
          <p:cNvPr id="192" name="Google Shape;192;p15"/>
          <p:cNvSpPr txBox="1"/>
          <p:nvPr/>
        </p:nvSpPr>
        <p:spPr>
          <a:xfrm>
            <a:off x="11890136" y="6533348"/>
            <a:ext cx="971741" cy="9003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251"/>
              <a:buFont typeface="Arial"/>
              <a:buNone/>
            </a:pPr>
            <a:r>
              <a:rPr lang="en-GB" sz="5251" b="1" i="0" u="none" strike="noStrike" cap="none">
                <a:solidFill>
                  <a:srgbClr val="000000"/>
                </a:solidFill>
                <a:latin typeface="Arial"/>
                <a:ea typeface="Arial"/>
                <a:cs typeface="Arial"/>
                <a:sym typeface="Arial"/>
              </a:rPr>
              <a:t>5g</a:t>
            </a:r>
            <a:endParaRPr/>
          </a:p>
        </p:txBody>
      </p:sp>
      <p:sp>
        <p:nvSpPr>
          <p:cNvPr id="193" name="Google Shape;193;p15"/>
          <p:cNvSpPr txBox="1"/>
          <p:nvPr/>
        </p:nvSpPr>
        <p:spPr>
          <a:xfrm>
            <a:off x="3285901" y="8830929"/>
            <a:ext cx="571654" cy="3520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B297"/>
              </a:buClr>
              <a:buSzPts val="1800"/>
              <a:buFont typeface="Open Sans"/>
              <a:buNone/>
            </a:pPr>
            <a:fld id="{00000000-1234-1234-1234-123412341234}" type="slidenum">
              <a:rPr lang="en-GB" sz="1800" b="0" i="0" u="none" strike="noStrike" cap="none">
                <a:solidFill>
                  <a:srgbClr val="00B297"/>
                </a:solidFill>
                <a:latin typeface="Open Sans"/>
                <a:ea typeface="Open Sans"/>
                <a:cs typeface="Open Sans"/>
                <a:sym typeface="Open Sans"/>
              </a:rPr>
              <a:t>15</a:t>
            </a:fld>
            <a:endParaRPr sz="1800" b="0" i="0" u="none" strike="noStrike" cap="none">
              <a:solidFill>
                <a:srgbClr val="00B297"/>
              </a:solidFill>
              <a:latin typeface="Open Sans"/>
              <a:ea typeface="Open Sans"/>
              <a:cs typeface="Open Sans"/>
              <a:sym typeface="Open Sans"/>
            </a:endParaRPr>
          </a:p>
        </p:txBody>
      </p:sp>
      <p:sp>
        <p:nvSpPr>
          <p:cNvPr id="194" name="Google Shape;194;p15"/>
          <p:cNvSpPr txBox="1"/>
          <p:nvPr/>
        </p:nvSpPr>
        <p:spPr>
          <a:xfrm>
            <a:off x="4545239" y="4270235"/>
            <a:ext cx="1329211"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Sugar</a:t>
            </a:r>
            <a:endParaRPr/>
          </a:p>
        </p:txBody>
      </p:sp>
      <p:sp>
        <p:nvSpPr>
          <p:cNvPr id="195" name="Google Shape;195;p15"/>
          <p:cNvSpPr txBox="1"/>
          <p:nvPr/>
        </p:nvSpPr>
        <p:spPr>
          <a:xfrm>
            <a:off x="6720166" y="7871563"/>
            <a:ext cx="3775393"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Fortified Soy Flour</a:t>
            </a:r>
            <a:endParaRPr/>
          </a:p>
        </p:txBody>
      </p:sp>
      <p:sp>
        <p:nvSpPr>
          <p:cNvPr id="196" name="Google Shape;196;p15"/>
          <p:cNvSpPr txBox="1"/>
          <p:nvPr/>
        </p:nvSpPr>
        <p:spPr>
          <a:xfrm>
            <a:off x="8162282" y="4270235"/>
            <a:ext cx="1037463"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Rice</a:t>
            </a:r>
            <a:endParaRPr/>
          </a:p>
        </p:txBody>
      </p:sp>
      <p:sp>
        <p:nvSpPr>
          <p:cNvPr id="197" name="Google Shape;197;p15"/>
          <p:cNvSpPr txBox="1"/>
          <p:nvPr/>
        </p:nvSpPr>
        <p:spPr>
          <a:xfrm>
            <a:off x="11463238" y="4270236"/>
            <a:ext cx="1486304"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Lentils</a:t>
            </a:r>
            <a:endParaRPr/>
          </a:p>
        </p:txBody>
      </p:sp>
      <p:sp>
        <p:nvSpPr>
          <p:cNvPr id="198" name="Google Shape;198;p15"/>
          <p:cNvSpPr txBox="1"/>
          <p:nvPr/>
        </p:nvSpPr>
        <p:spPr>
          <a:xfrm>
            <a:off x="4569650" y="7871563"/>
            <a:ext cx="723276"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Oil</a:t>
            </a:r>
            <a:endParaRPr/>
          </a:p>
        </p:txBody>
      </p:sp>
      <p:sp>
        <p:nvSpPr>
          <p:cNvPr id="199" name="Google Shape;199;p15"/>
          <p:cNvSpPr txBox="1"/>
          <p:nvPr/>
        </p:nvSpPr>
        <p:spPr>
          <a:xfrm>
            <a:off x="11910862" y="7871563"/>
            <a:ext cx="925253" cy="57708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3150"/>
              <a:buFont typeface="Arial"/>
              <a:buNone/>
            </a:pPr>
            <a:r>
              <a:rPr lang="en-GB" sz="3150" b="1" i="0" u="none" strike="noStrike" cap="none">
                <a:solidFill>
                  <a:srgbClr val="0070C0"/>
                </a:solidFill>
                <a:latin typeface="Arial"/>
                <a:ea typeface="Arial"/>
                <a:cs typeface="Arial"/>
                <a:sym typeface="Arial"/>
              </a:rPr>
              <a:t>Salt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6"/>
          <p:cNvSpPr txBox="1">
            <a:spLocks noGrp="1"/>
          </p:cNvSpPr>
          <p:nvPr>
            <p:ph type="title"/>
          </p:nvPr>
        </p:nvSpPr>
        <p:spPr>
          <a:xfrm>
            <a:off x="392704" y="70423"/>
            <a:ext cx="13953493"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6400"/>
              <a:buFont typeface="Open Sans"/>
              <a:buNone/>
            </a:pPr>
            <a:r>
              <a:rPr lang="en-GB"/>
              <a:t>Here’s what that looks like:</a:t>
            </a:r>
            <a:endParaRPr/>
          </a:p>
        </p:txBody>
      </p:sp>
      <p:sp>
        <p:nvSpPr>
          <p:cNvPr id="205" name="Google Shape;205;p16"/>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16</a:t>
            </a:fld>
            <a:endParaRPr/>
          </a:p>
        </p:txBody>
      </p:sp>
      <p:pic>
        <p:nvPicPr>
          <p:cNvPr id="206" name="Google Shape;206;p16" descr="Food Ration Allocation Photo.jpg"/>
          <p:cNvPicPr preferRelativeResize="0"/>
          <p:nvPr/>
        </p:nvPicPr>
        <p:blipFill rotWithShape="1">
          <a:blip r:embed="rId3">
            <a:alphaModFix/>
          </a:blip>
          <a:srcRect/>
          <a:stretch/>
        </p:blipFill>
        <p:spPr>
          <a:xfrm>
            <a:off x="3265503" y="1200723"/>
            <a:ext cx="10674980" cy="707044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7"/>
          <p:cNvSpPr txBox="1">
            <a:spLocks noGrp="1"/>
          </p:cNvSpPr>
          <p:nvPr>
            <p:ph type="sldNum" idx="12"/>
          </p:nvPr>
        </p:nvSpPr>
        <p:spPr>
          <a:xfrm>
            <a:off x="3396741" y="8803219"/>
            <a:ext cx="418384" cy="410369"/>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2000"/>
              <a:buFont typeface="Open Sans"/>
              <a:buNone/>
            </a:pPr>
            <a:fld id="{00000000-1234-1234-1234-123412341234}" type="slidenum">
              <a:rPr lang="en-GB"/>
              <a:t>17</a:t>
            </a:fld>
            <a:endParaRPr/>
          </a:p>
        </p:txBody>
      </p:sp>
      <p:pic>
        <p:nvPicPr>
          <p:cNvPr id="212" name="Google Shape;212;p17"/>
          <p:cNvPicPr preferRelativeResize="0"/>
          <p:nvPr/>
        </p:nvPicPr>
        <p:blipFill rotWithShape="1">
          <a:blip r:embed="rId3">
            <a:alphaModFix/>
          </a:blip>
          <a:srcRect/>
          <a:stretch/>
        </p:blipFill>
        <p:spPr>
          <a:xfrm>
            <a:off x="37384" y="3371249"/>
            <a:ext cx="17398947" cy="4993703"/>
          </a:xfrm>
          <a:prstGeom prst="rect">
            <a:avLst/>
          </a:prstGeom>
          <a:noFill/>
          <a:ln>
            <a:noFill/>
          </a:ln>
        </p:spPr>
      </p:pic>
      <p:pic>
        <p:nvPicPr>
          <p:cNvPr id="213" name="Google Shape;213;p17"/>
          <p:cNvPicPr preferRelativeResize="0"/>
          <p:nvPr/>
        </p:nvPicPr>
        <p:blipFill rotWithShape="1">
          <a:blip r:embed="rId4">
            <a:alphaModFix/>
          </a:blip>
          <a:srcRect/>
          <a:stretch/>
        </p:blipFill>
        <p:spPr>
          <a:xfrm>
            <a:off x="37384" y="237581"/>
            <a:ext cx="16619349" cy="313366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18"/>
          <p:cNvSpPr txBox="1">
            <a:spLocks noGrp="1"/>
          </p:cNvSpPr>
          <p:nvPr>
            <p:ph type="title"/>
          </p:nvPr>
        </p:nvSpPr>
        <p:spPr>
          <a:xfrm>
            <a:off x="392704" y="70423"/>
            <a:ext cx="13953493"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6400"/>
              <a:buFont typeface="Open Sans"/>
              <a:buNone/>
            </a:pPr>
            <a:r>
              <a:rPr lang="en-GB"/>
              <a:t>Yemen video</a:t>
            </a:r>
            <a:endParaRPr/>
          </a:p>
        </p:txBody>
      </p:sp>
      <p:sp>
        <p:nvSpPr>
          <p:cNvPr id="219" name="Google Shape;219;p18"/>
          <p:cNvSpPr txBox="1">
            <a:spLocks noGrp="1"/>
          </p:cNvSpPr>
          <p:nvPr>
            <p:ph type="body" idx="1"/>
          </p:nvPr>
        </p:nvSpPr>
        <p:spPr>
          <a:xfrm>
            <a:off x="1231991" y="1200723"/>
            <a:ext cx="13953493" cy="483136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4000"/>
              <a:buFont typeface="Open Sans"/>
              <a:buNone/>
            </a:pPr>
            <a:endParaRPr/>
          </a:p>
        </p:txBody>
      </p:sp>
      <p:sp>
        <p:nvSpPr>
          <p:cNvPr id="220" name="Google Shape;220;p18"/>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2"/>
          <p:cNvSpPr txBox="1">
            <a:spLocks noGrp="1"/>
          </p:cNvSpPr>
          <p:nvPr>
            <p:ph type="title"/>
          </p:nvPr>
        </p:nvSpPr>
        <p:spPr>
          <a:xfrm>
            <a:off x="7120322" y="1148760"/>
            <a:ext cx="7450169" cy="1190673"/>
          </a:xfrm>
          <a:prstGeom prst="rect">
            <a:avLst/>
          </a:prstGeom>
          <a:noFill/>
          <a:ln>
            <a:noFill/>
          </a:ln>
        </p:spPr>
        <p:txBody>
          <a:bodyPr spcFirstLastPara="1" wrap="square" lIns="50800" tIns="50800" rIns="50800" bIns="50800" anchor="t" anchorCtr="0">
            <a:normAutofit fontScale="90000"/>
          </a:bodyPr>
          <a:lstStyle/>
          <a:p>
            <a:pPr marL="0" lvl="0" indent="0" algn="l" rtl="0">
              <a:lnSpc>
                <a:spcPct val="100000"/>
              </a:lnSpc>
              <a:spcBef>
                <a:spcPts val="0"/>
              </a:spcBef>
              <a:spcAft>
                <a:spcPts val="0"/>
              </a:spcAft>
              <a:buClr>
                <a:srgbClr val="000000"/>
              </a:buClr>
              <a:buSzPct val="100000"/>
              <a:buFont typeface="Open Sans Light"/>
              <a:buNone/>
            </a:pPr>
            <a:endParaRPr/>
          </a:p>
        </p:txBody>
      </p:sp>
      <p:sp>
        <p:nvSpPr>
          <p:cNvPr id="60" name="Google Shape;60;p2"/>
          <p:cNvSpPr txBox="1">
            <a:spLocks noGrp="1"/>
          </p:cNvSpPr>
          <p:nvPr>
            <p:ph type="sldNum" idx="12"/>
          </p:nvPr>
        </p:nvSpPr>
        <p:spPr>
          <a:xfrm>
            <a:off x="8661667" y="9251950"/>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FFFFFF"/>
              </a:buClr>
              <a:buSzPts val="1867"/>
              <a:buFont typeface="Open Sans"/>
              <a:buNone/>
            </a:pPr>
            <a:fld id="{00000000-1234-1234-1234-123412341234}" type="slidenum">
              <a:rPr lang="en-GB" sz="1867" b="1" i="0" u="none" strike="noStrike" cap="none">
                <a:solidFill>
                  <a:srgbClr val="FFFFFF"/>
                </a:solidFill>
                <a:latin typeface="Open Sans"/>
                <a:ea typeface="Open Sans"/>
                <a:cs typeface="Open Sans"/>
                <a:sym typeface="Open Sans"/>
              </a:rPr>
              <a:t>2</a:t>
            </a:fld>
            <a:endParaRPr sz="1867" b="1" i="0" u="none" strike="noStrike" cap="none">
              <a:solidFill>
                <a:srgbClr val="FFFFFF"/>
              </a:solidFill>
              <a:latin typeface="Open Sans"/>
              <a:ea typeface="Open Sans"/>
              <a:cs typeface="Open Sans"/>
              <a:sym typeface="Open Sans"/>
            </a:endParaRPr>
          </a:p>
        </p:txBody>
      </p:sp>
      <p:pic>
        <p:nvPicPr>
          <p:cNvPr id="61" name="Google Shape;61;p2"/>
          <p:cNvPicPr preferRelativeResize="0"/>
          <p:nvPr/>
        </p:nvPicPr>
        <p:blipFill rotWithShape="1">
          <a:blip r:embed="rId3">
            <a:alphaModFix/>
          </a:blip>
          <a:srcRect/>
          <a:stretch/>
        </p:blipFill>
        <p:spPr>
          <a:xfrm>
            <a:off x="2665844" y="228601"/>
            <a:ext cx="12696076" cy="941326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3"/>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3</a:t>
            </a:fld>
            <a:endParaRPr/>
          </a:p>
        </p:txBody>
      </p:sp>
      <p:sp>
        <p:nvSpPr>
          <p:cNvPr id="67" name="Google Shape;67;p3"/>
          <p:cNvSpPr txBox="1">
            <a:spLocks noGrp="1"/>
          </p:cNvSpPr>
          <p:nvPr>
            <p:ph type="title"/>
          </p:nvPr>
        </p:nvSpPr>
        <p:spPr>
          <a:xfrm>
            <a:off x="3784767" y="3747073"/>
            <a:ext cx="13953493"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6400"/>
              <a:buFont typeface="Open Sans"/>
              <a:buNone/>
            </a:pPr>
            <a:r>
              <a:rPr lang="en-GB"/>
              <a:t>What is food security?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4"/>
          <p:cNvSpPr txBox="1">
            <a:spLocks noGrp="1"/>
          </p:cNvSpPr>
          <p:nvPr>
            <p:ph type="title"/>
          </p:nvPr>
        </p:nvSpPr>
        <p:spPr>
          <a:xfrm>
            <a:off x="392704" y="70423"/>
            <a:ext cx="17506190"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5400"/>
              <a:buFont typeface="Open Sans"/>
              <a:buNone/>
            </a:pPr>
            <a:endParaRPr sz="5400"/>
          </a:p>
        </p:txBody>
      </p:sp>
      <p:sp>
        <p:nvSpPr>
          <p:cNvPr id="73" name="Google Shape;73;p4"/>
          <p:cNvSpPr txBox="1">
            <a:spLocks noGrp="1"/>
          </p:cNvSpPr>
          <p:nvPr>
            <p:ph type="body" idx="1"/>
          </p:nvPr>
        </p:nvSpPr>
        <p:spPr>
          <a:xfrm>
            <a:off x="673621" y="2099837"/>
            <a:ext cx="15993019" cy="5810616"/>
          </a:xfrm>
          <a:prstGeom prst="rect">
            <a:avLst/>
          </a:prstGeom>
          <a:noFill/>
          <a:ln>
            <a:noFill/>
          </a:ln>
        </p:spPr>
        <p:txBody>
          <a:bodyPr spcFirstLastPara="1" wrap="square" lIns="50800" tIns="50800" rIns="50800" bIns="50800" anchor="t" anchorCtr="0">
            <a:normAutofit lnSpcReduction="10000"/>
          </a:bodyPr>
          <a:lstStyle/>
          <a:p>
            <a:pPr marL="0" lvl="0" indent="0" algn="ctr" rtl="0">
              <a:lnSpc>
                <a:spcPct val="100000"/>
              </a:lnSpc>
              <a:spcBef>
                <a:spcPts val="0"/>
              </a:spcBef>
              <a:spcAft>
                <a:spcPts val="0"/>
              </a:spcAft>
              <a:buClr>
                <a:srgbClr val="000000"/>
              </a:buClr>
              <a:buSzPts val="4800"/>
              <a:buFont typeface="Open Sans"/>
              <a:buNone/>
            </a:pPr>
            <a:r>
              <a:rPr lang="en-GB" sz="4800" b="1"/>
              <a:t>Food security exists </a:t>
            </a:r>
            <a:endParaRPr/>
          </a:p>
          <a:p>
            <a:pPr marL="0" lvl="0" indent="0" algn="ctr" rtl="0">
              <a:lnSpc>
                <a:spcPct val="100000"/>
              </a:lnSpc>
              <a:spcBef>
                <a:spcPts val="2667"/>
              </a:spcBef>
              <a:spcAft>
                <a:spcPts val="0"/>
              </a:spcAft>
              <a:buClr>
                <a:srgbClr val="000000"/>
              </a:buClr>
              <a:buSzPts val="4800"/>
              <a:buFont typeface="Open Sans"/>
              <a:buNone/>
            </a:pPr>
            <a:r>
              <a:rPr lang="en-GB" sz="4800" b="1"/>
              <a:t>when all people </a:t>
            </a:r>
            <a:endParaRPr/>
          </a:p>
          <a:p>
            <a:pPr marL="0" lvl="0" indent="0" algn="ctr" rtl="0">
              <a:lnSpc>
                <a:spcPct val="100000"/>
              </a:lnSpc>
              <a:spcBef>
                <a:spcPts val="2667"/>
              </a:spcBef>
              <a:spcAft>
                <a:spcPts val="0"/>
              </a:spcAft>
              <a:buClr>
                <a:srgbClr val="000000"/>
              </a:buClr>
              <a:buSzPts val="4800"/>
              <a:buFont typeface="Open Sans"/>
              <a:buNone/>
            </a:pPr>
            <a:r>
              <a:rPr lang="en-GB" sz="4800" b="1"/>
              <a:t>have physical and economic access to </a:t>
            </a:r>
            <a:endParaRPr/>
          </a:p>
          <a:p>
            <a:pPr marL="0" lvl="0" indent="0" algn="ctr" rtl="0">
              <a:lnSpc>
                <a:spcPct val="100000"/>
              </a:lnSpc>
              <a:spcBef>
                <a:spcPts val="2667"/>
              </a:spcBef>
              <a:spcAft>
                <a:spcPts val="0"/>
              </a:spcAft>
              <a:buClr>
                <a:srgbClr val="000000"/>
              </a:buClr>
              <a:buSzPts val="4800"/>
              <a:buFont typeface="Open Sans"/>
              <a:buNone/>
            </a:pPr>
            <a:r>
              <a:rPr lang="en-GB" sz="4800" b="1"/>
              <a:t>sufficient, safe and nutritious food. </a:t>
            </a:r>
            <a:endParaRPr/>
          </a:p>
          <a:p>
            <a:pPr marL="0" lvl="0" indent="0" algn="ctr" rtl="0">
              <a:lnSpc>
                <a:spcPct val="100000"/>
              </a:lnSpc>
              <a:spcBef>
                <a:spcPts val="2667"/>
              </a:spcBef>
              <a:spcAft>
                <a:spcPts val="0"/>
              </a:spcAft>
              <a:buClr>
                <a:srgbClr val="000000"/>
              </a:buClr>
              <a:buSzPts val="3600"/>
              <a:buFont typeface="Open Sans"/>
              <a:buNone/>
            </a:pPr>
            <a:endParaRPr sz="3600" b="1"/>
          </a:p>
          <a:p>
            <a:pPr marL="0" lvl="0" indent="0" algn="ctr" rtl="0">
              <a:lnSpc>
                <a:spcPct val="100000"/>
              </a:lnSpc>
              <a:spcBef>
                <a:spcPts val="2667"/>
              </a:spcBef>
              <a:spcAft>
                <a:spcPts val="0"/>
              </a:spcAft>
              <a:buClr>
                <a:srgbClr val="000000"/>
              </a:buClr>
              <a:buSzPts val="3600"/>
              <a:buFont typeface="Open Sans"/>
              <a:buNone/>
            </a:pPr>
            <a:r>
              <a:rPr lang="en-GB" sz="3600" b="1"/>
              <a:t>p. 193, Sphere handbook</a:t>
            </a:r>
            <a:endParaRPr sz="3600"/>
          </a:p>
        </p:txBody>
      </p:sp>
      <p:sp>
        <p:nvSpPr>
          <p:cNvPr id="74" name="Google Shape;74;p4"/>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5"/>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5</a:t>
            </a:fld>
            <a:endParaRPr/>
          </a:p>
        </p:txBody>
      </p:sp>
      <p:sp>
        <p:nvSpPr>
          <p:cNvPr id="80" name="Google Shape;80;p5"/>
          <p:cNvSpPr txBox="1">
            <a:spLocks noGrp="1"/>
          </p:cNvSpPr>
          <p:nvPr>
            <p:ph type="title"/>
          </p:nvPr>
        </p:nvSpPr>
        <p:spPr>
          <a:xfrm>
            <a:off x="1693384" y="2870773"/>
            <a:ext cx="13953493" cy="1130300"/>
          </a:xfrm>
          <a:prstGeom prst="rect">
            <a:avLst/>
          </a:prstGeom>
          <a:noFill/>
          <a:ln>
            <a:noFill/>
          </a:ln>
        </p:spPr>
        <p:txBody>
          <a:bodyPr spcFirstLastPara="1" wrap="square" lIns="50800" tIns="50800" rIns="50800" bIns="50800" anchor="t" anchorCtr="0">
            <a:normAutofit fontScale="90000"/>
          </a:bodyPr>
          <a:lstStyle/>
          <a:p>
            <a:pPr marL="0" lvl="0" indent="0" algn="ctr" rtl="0">
              <a:lnSpc>
                <a:spcPct val="100000"/>
              </a:lnSpc>
              <a:spcBef>
                <a:spcPts val="0"/>
              </a:spcBef>
              <a:spcAft>
                <a:spcPts val="0"/>
              </a:spcAft>
              <a:buClr>
                <a:srgbClr val="000000"/>
              </a:buClr>
              <a:buSzPct val="100000"/>
              <a:buFont typeface="Open Sans"/>
              <a:buNone/>
            </a:pPr>
            <a:r>
              <a:rPr lang="en-GB"/>
              <a:t>What are possible causes </a:t>
            </a:r>
            <a:br>
              <a:rPr lang="en-GB"/>
            </a:br>
            <a:r>
              <a:rPr lang="en-GB"/>
              <a:t>of food insecurity and under nutrition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6"/>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6</a:t>
            </a:fld>
            <a:endParaRPr/>
          </a:p>
        </p:txBody>
      </p:sp>
      <p:sp>
        <p:nvSpPr>
          <p:cNvPr id="86" name="Google Shape;86;p6"/>
          <p:cNvSpPr txBox="1">
            <a:spLocks noGrp="1"/>
          </p:cNvSpPr>
          <p:nvPr>
            <p:ph type="title"/>
          </p:nvPr>
        </p:nvSpPr>
        <p:spPr>
          <a:xfrm>
            <a:off x="1693384" y="2870773"/>
            <a:ext cx="13953493" cy="1130300"/>
          </a:xfrm>
          <a:prstGeom prst="rect">
            <a:avLst/>
          </a:prstGeom>
          <a:noFill/>
          <a:ln>
            <a:noFill/>
          </a:ln>
        </p:spPr>
        <p:txBody>
          <a:bodyPr spcFirstLastPara="1" wrap="square" lIns="50800" tIns="50800" rIns="50800" bIns="50800" anchor="t" anchorCtr="0">
            <a:normAutofit fontScale="90000"/>
          </a:bodyPr>
          <a:lstStyle/>
          <a:p>
            <a:pPr marL="0" lvl="0" indent="0" algn="ctr" rtl="0">
              <a:lnSpc>
                <a:spcPct val="100000"/>
              </a:lnSpc>
              <a:spcBef>
                <a:spcPts val="0"/>
              </a:spcBef>
              <a:spcAft>
                <a:spcPts val="0"/>
              </a:spcAft>
              <a:buClr>
                <a:srgbClr val="000000"/>
              </a:buClr>
              <a:buSzPct val="100000"/>
              <a:buFont typeface="Open Sans"/>
              <a:buNone/>
            </a:pPr>
            <a:r>
              <a:rPr lang="en-GB"/>
              <a:t>Food assistance is a response to food insecurity. It improves food availability and access, nutrition awareness and feeding practises.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7"/>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7</a:t>
            </a:fld>
            <a:endParaRPr/>
          </a:p>
        </p:txBody>
      </p:sp>
      <p:sp>
        <p:nvSpPr>
          <p:cNvPr id="92" name="Google Shape;92;p7"/>
          <p:cNvSpPr txBox="1">
            <a:spLocks noGrp="1"/>
          </p:cNvSpPr>
          <p:nvPr>
            <p:ph type="title"/>
          </p:nvPr>
        </p:nvSpPr>
        <p:spPr>
          <a:xfrm>
            <a:off x="1693384" y="2870773"/>
            <a:ext cx="13953493" cy="1130300"/>
          </a:xfrm>
          <a:prstGeom prst="rect">
            <a:avLst/>
          </a:prstGeom>
          <a:noFill/>
          <a:ln>
            <a:noFill/>
          </a:ln>
        </p:spPr>
        <p:txBody>
          <a:bodyPr spcFirstLastPara="1" wrap="square" lIns="50800" tIns="50800" rIns="50800" bIns="50800" anchor="t" anchorCtr="0">
            <a:normAutofit fontScale="90000"/>
          </a:bodyPr>
          <a:lstStyle/>
          <a:p>
            <a:pPr marL="0" lvl="0" indent="0" algn="ctr" rtl="0">
              <a:lnSpc>
                <a:spcPct val="100000"/>
              </a:lnSpc>
              <a:spcBef>
                <a:spcPts val="0"/>
              </a:spcBef>
              <a:spcAft>
                <a:spcPts val="0"/>
              </a:spcAft>
              <a:buClr>
                <a:srgbClr val="000000"/>
              </a:buClr>
              <a:buSzPct val="100000"/>
              <a:buFont typeface="Open Sans"/>
              <a:buNone/>
            </a:pPr>
            <a:r>
              <a:rPr lang="en-GB"/>
              <a:t>Food security and nutrition assessments are required throughout a crisis. They show how the context evolves and enable responses to be adjusted accordingly.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8"/>
          <p:cNvSpPr txBox="1">
            <a:spLocks noGrp="1"/>
          </p:cNvSpPr>
          <p:nvPr>
            <p:ph type="title"/>
          </p:nvPr>
        </p:nvSpPr>
        <p:spPr>
          <a:xfrm>
            <a:off x="396511" y="26900"/>
            <a:ext cx="14800185" cy="21590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6400"/>
              <a:buFont typeface="Open Sans"/>
              <a:buNone/>
            </a:pPr>
            <a:r>
              <a:rPr lang="en-GB"/>
              <a:t>Case Study: Weighing the options for response</a:t>
            </a:r>
            <a:endParaRPr/>
          </a:p>
        </p:txBody>
      </p:sp>
      <p:sp>
        <p:nvSpPr>
          <p:cNvPr id="98" name="Google Shape;98;p8"/>
          <p:cNvSpPr txBox="1">
            <a:spLocks noGrp="1"/>
          </p:cNvSpPr>
          <p:nvPr>
            <p:ph type="body" idx="1"/>
          </p:nvPr>
        </p:nvSpPr>
        <p:spPr>
          <a:xfrm>
            <a:off x="919519" y="2609850"/>
            <a:ext cx="14800185" cy="5872480"/>
          </a:xfrm>
          <a:prstGeom prst="rect">
            <a:avLst/>
          </a:prstGeom>
          <a:noFill/>
          <a:ln>
            <a:noFill/>
          </a:ln>
        </p:spPr>
        <p:txBody>
          <a:bodyPr spcFirstLastPara="1" wrap="square" lIns="50800" tIns="50800" rIns="50800" bIns="50800" anchor="t" anchorCtr="0">
            <a:normAutofit fontScale="92500" lnSpcReduction="10000"/>
          </a:bodyPr>
          <a:lstStyle/>
          <a:p>
            <a:pPr marL="296348" lvl="0" indent="-296348" algn="l" rtl="0">
              <a:lnSpc>
                <a:spcPct val="100000"/>
              </a:lnSpc>
              <a:spcBef>
                <a:spcPts val="0"/>
              </a:spcBef>
              <a:spcAft>
                <a:spcPts val="0"/>
              </a:spcAft>
              <a:buClr>
                <a:srgbClr val="292929"/>
              </a:buClr>
              <a:buSzPct val="75000"/>
              <a:buFont typeface="Open Sans"/>
              <a:buChar char="•"/>
            </a:pPr>
            <a:r>
              <a:rPr lang="en-GB"/>
              <a:t>There is no one right way to provide food assistance. We will consider three different strategies.</a:t>
            </a:r>
            <a:endParaRPr/>
          </a:p>
          <a:p>
            <a:pPr marL="296348" lvl="0" indent="-296348" algn="l" rtl="0">
              <a:lnSpc>
                <a:spcPct val="100000"/>
              </a:lnSpc>
              <a:spcBef>
                <a:spcPts val="2667"/>
              </a:spcBef>
              <a:spcAft>
                <a:spcPts val="0"/>
              </a:spcAft>
              <a:buClr>
                <a:srgbClr val="292929"/>
              </a:buClr>
              <a:buSzPct val="75000"/>
              <a:buFont typeface="Open Sans"/>
              <a:buChar char="•"/>
            </a:pPr>
            <a:r>
              <a:rPr lang="en-GB"/>
              <a:t>Each of the three groups represents a different NGO (</a:t>
            </a:r>
            <a:r>
              <a:rPr lang="en-GB" b="1"/>
              <a:t>Food Now, Dignity First, </a:t>
            </a:r>
            <a:r>
              <a:rPr lang="en-GB"/>
              <a:t>and</a:t>
            </a:r>
            <a:r>
              <a:rPr lang="en-GB" b="1"/>
              <a:t> Food for Tomorrow</a:t>
            </a:r>
            <a:r>
              <a:rPr lang="en-GB"/>
              <a:t>) with a different history, experience, and worldview. </a:t>
            </a:r>
            <a:endParaRPr/>
          </a:p>
          <a:p>
            <a:pPr marL="296348" lvl="0" indent="-296348" algn="l" rtl="0">
              <a:lnSpc>
                <a:spcPct val="100000"/>
              </a:lnSpc>
              <a:spcBef>
                <a:spcPts val="2667"/>
              </a:spcBef>
              <a:spcAft>
                <a:spcPts val="0"/>
              </a:spcAft>
              <a:buClr>
                <a:srgbClr val="292929"/>
              </a:buClr>
              <a:buSzPct val="75000"/>
              <a:buFont typeface="Open Sans"/>
              <a:buChar char="•"/>
            </a:pPr>
            <a:r>
              <a:rPr lang="en-GB"/>
              <a:t>Read through the scenario you’ve been given and consider the advantages and disadvantages of your own NGO’s preferred response. List these on your flipchart and prepare to meet with the other two NGOs to agree on an overall coordinated response strategy for this emergency.</a:t>
            </a:r>
            <a:endParaRPr/>
          </a:p>
        </p:txBody>
      </p:sp>
      <p:sp>
        <p:nvSpPr>
          <p:cNvPr id="99" name="Google Shape;99;p8"/>
          <p:cNvSpPr txBox="1">
            <a:spLocks noGrp="1"/>
          </p:cNvSpPr>
          <p:nvPr>
            <p:ph type="sldNum" idx="12"/>
          </p:nvPr>
        </p:nvSpPr>
        <p:spPr>
          <a:xfrm>
            <a:off x="3386653" y="8785759"/>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Google Shape;104;p9" descr="Image result for flipchart"/>
          <p:cNvPicPr preferRelativeResize="0"/>
          <p:nvPr/>
        </p:nvPicPr>
        <p:blipFill rotWithShape="1">
          <a:blip r:embed="rId3">
            <a:alphaModFix/>
          </a:blip>
          <a:srcRect l="21856" t="7052" r="23856" b="10238"/>
          <a:stretch/>
        </p:blipFill>
        <p:spPr>
          <a:xfrm>
            <a:off x="11821665" y="1200723"/>
            <a:ext cx="5413390" cy="8470779"/>
          </a:xfrm>
          <a:prstGeom prst="rect">
            <a:avLst/>
          </a:prstGeom>
          <a:noFill/>
          <a:ln>
            <a:noFill/>
          </a:ln>
        </p:spPr>
      </p:pic>
      <p:sp>
        <p:nvSpPr>
          <p:cNvPr id="105" name="Google Shape;105;p9"/>
          <p:cNvSpPr txBox="1">
            <a:spLocks noGrp="1"/>
          </p:cNvSpPr>
          <p:nvPr>
            <p:ph type="title"/>
          </p:nvPr>
        </p:nvSpPr>
        <p:spPr>
          <a:xfrm>
            <a:off x="392704" y="70423"/>
            <a:ext cx="17506190" cy="1130300"/>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5400"/>
              <a:buFont typeface="Open Sans"/>
              <a:buNone/>
            </a:pPr>
            <a:r>
              <a:rPr lang="en-GB" sz="5400"/>
              <a:t>Which response is </a:t>
            </a:r>
            <a:r>
              <a:rPr lang="en-GB" sz="5400" u="sng"/>
              <a:t>best suited</a:t>
            </a:r>
            <a:r>
              <a:rPr lang="en-GB" sz="5400"/>
              <a:t> for the scenario?</a:t>
            </a:r>
            <a:endParaRPr/>
          </a:p>
        </p:txBody>
      </p:sp>
      <p:sp>
        <p:nvSpPr>
          <p:cNvPr id="106" name="Google Shape;106;p9"/>
          <p:cNvSpPr txBox="1">
            <a:spLocks noGrp="1"/>
          </p:cNvSpPr>
          <p:nvPr>
            <p:ph type="body" idx="1"/>
          </p:nvPr>
        </p:nvSpPr>
        <p:spPr>
          <a:xfrm>
            <a:off x="790031" y="1236216"/>
            <a:ext cx="11371489" cy="7768308"/>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000000"/>
              </a:buClr>
              <a:buSzPts val="3600"/>
              <a:buFont typeface="Open Sans"/>
              <a:buNone/>
            </a:pPr>
            <a:r>
              <a:rPr lang="en-GB" sz="3600" b="1"/>
              <a:t>Instructions:</a:t>
            </a:r>
            <a:r>
              <a:rPr lang="en-GB" sz="3600"/>
              <a:t> </a:t>
            </a:r>
            <a:endParaRPr/>
          </a:p>
          <a:p>
            <a:pPr marL="742950" lvl="0" indent="-742950" algn="l" rtl="0">
              <a:lnSpc>
                <a:spcPct val="100000"/>
              </a:lnSpc>
              <a:spcBef>
                <a:spcPts val="2667"/>
              </a:spcBef>
              <a:spcAft>
                <a:spcPts val="0"/>
              </a:spcAft>
              <a:buClr>
                <a:srgbClr val="000000"/>
              </a:buClr>
              <a:buSzPts val="3600"/>
              <a:buFont typeface="Helvetica Neue"/>
              <a:buAutoNum type="arabicPeriod"/>
            </a:pPr>
            <a:r>
              <a:rPr lang="en-GB" sz="3600"/>
              <a:t>Read the scenario and your NGO’s preferred strategy. </a:t>
            </a:r>
            <a:endParaRPr sz="3600"/>
          </a:p>
          <a:p>
            <a:pPr marL="742950" lvl="0" indent="-742950" algn="l" rtl="0">
              <a:lnSpc>
                <a:spcPct val="100000"/>
              </a:lnSpc>
              <a:spcBef>
                <a:spcPts val="2667"/>
              </a:spcBef>
              <a:spcAft>
                <a:spcPts val="0"/>
              </a:spcAft>
              <a:buClr>
                <a:srgbClr val="000000"/>
              </a:buClr>
              <a:buSzPts val="3600"/>
              <a:buFont typeface="Helvetica Neue"/>
              <a:buAutoNum type="arabicPeriod"/>
            </a:pPr>
            <a:r>
              <a:rPr lang="en-GB" sz="3600"/>
              <a:t>Discuss the scenario within your group and list the advantages and disadvantages of using your programme option to address the scenario. </a:t>
            </a:r>
            <a:br>
              <a:rPr lang="en-GB" sz="3600"/>
            </a:br>
            <a:r>
              <a:rPr lang="en-GB" sz="3600"/>
              <a:t>(10 minutes)</a:t>
            </a:r>
            <a:endParaRPr/>
          </a:p>
          <a:p>
            <a:pPr marL="742950" lvl="0" indent="-742950" algn="l" rtl="0">
              <a:lnSpc>
                <a:spcPct val="100000"/>
              </a:lnSpc>
              <a:spcBef>
                <a:spcPts val="2667"/>
              </a:spcBef>
              <a:spcAft>
                <a:spcPts val="0"/>
              </a:spcAft>
              <a:buClr>
                <a:srgbClr val="000000"/>
              </a:buClr>
              <a:buSzPts val="3600"/>
              <a:buFont typeface="Helvetica Neue"/>
              <a:buAutoNum type="arabicPeriod"/>
            </a:pPr>
            <a:r>
              <a:rPr lang="en-GB" sz="3600"/>
              <a:t>Present your response option to the other NGOs in a coordination meeting. </a:t>
            </a:r>
            <a:endParaRPr/>
          </a:p>
        </p:txBody>
      </p:sp>
      <p:sp>
        <p:nvSpPr>
          <p:cNvPr id="107" name="Google Shape;107;p9"/>
          <p:cNvSpPr txBox="1">
            <a:spLocks noGrp="1"/>
          </p:cNvSpPr>
          <p:nvPr>
            <p:ph type="sldNum" idx="12"/>
          </p:nvPr>
        </p:nvSpPr>
        <p:spPr>
          <a:xfrm>
            <a:off x="3390428" y="8809567"/>
            <a:ext cx="394339" cy="389915"/>
          </a:xfrm>
          <a:prstGeom prst="rect">
            <a:avLst/>
          </a:prstGeom>
          <a:noFill/>
          <a:ln>
            <a:noFill/>
          </a:ln>
        </p:spPr>
        <p:txBody>
          <a:bodyPr spcFirstLastPara="1" wrap="square" lIns="50800" tIns="50800" rIns="50800" bIns="50800" anchor="t" anchorCtr="0">
            <a:spAutoFit/>
          </a:bodyPr>
          <a:lstStyle/>
          <a:p>
            <a:pPr marL="0" lvl="0" indent="0" algn="l" rtl="0">
              <a:lnSpc>
                <a:spcPct val="100000"/>
              </a:lnSpc>
              <a:spcBef>
                <a:spcPts val="0"/>
              </a:spcBef>
              <a:spcAft>
                <a:spcPts val="0"/>
              </a:spcAft>
              <a:buClr>
                <a:srgbClr val="00B297"/>
              </a:buClr>
              <a:buSzPts val="1800"/>
              <a:buFont typeface="Open Sans"/>
              <a:buNone/>
            </a:pPr>
            <a:fld id="{00000000-1234-1234-1234-123412341234}" type="slidenum">
              <a:rPr lang="en-GB"/>
              <a:t>9</a:t>
            </a:fld>
            <a:endParaRPr/>
          </a:p>
        </p:txBody>
      </p:sp>
      <p:sp>
        <p:nvSpPr>
          <p:cNvPr id="108" name="Google Shape;108;p9"/>
          <p:cNvSpPr txBox="1"/>
          <p:nvPr/>
        </p:nvSpPr>
        <p:spPr>
          <a:xfrm rot="-289752">
            <a:off x="13430654" y="2060335"/>
            <a:ext cx="1106072" cy="5273238"/>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Arial"/>
                <a:ea typeface="Arial"/>
                <a:cs typeface="Arial"/>
                <a:sym typeface="Arial"/>
              </a:rPr>
              <a:t>Pros…</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sz="2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Arial"/>
                <a:ea typeface="Arial"/>
                <a:cs typeface="Arial"/>
                <a:sym typeface="Arial"/>
              </a:rPr>
              <a:t>Cons…</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a:p>
          <a:p>
            <a:pPr marL="457200" marR="0" lvl="0" indent="-457200" algn="ctr" rtl="0">
              <a:lnSpc>
                <a:spcPct val="100000"/>
              </a:lnSpc>
              <a:spcBef>
                <a:spcPts val="0"/>
              </a:spcBef>
              <a:spcAft>
                <a:spcPts val="0"/>
              </a:spcAft>
              <a:buClr>
                <a:srgbClr val="000000"/>
              </a:buClr>
              <a:buSzPts val="2800"/>
              <a:buFont typeface="Arial"/>
              <a:buChar char="•"/>
            </a:pPr>
            <a:r>
              <a:rPr lang="en-GB" sz="2800" b="1" i="0" u="none" strike="noStrike" cap="none">
                <a:solidFill>
                  <a:srgbClr val="000000"/>
                </a:solidFill>
                <a:latin typeface="Arial"/>
                <a:ea typeface="Arial"/>
                <a:cs typeface="Arial"/>
                <a:sym typeface="Arial"/>
              </a:rPr>
              <a:t> </a:t>
            </a:r>
            <a:endParaRPr/>
          </a:p>
          <a:p>
            <a:pPr marL="0" marR="0" lvl="0" indent="0" algn="ctr"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Arial"/>
                <a:ea typeface="Arial"/>
                <a:cs typeface="Arial"/>
                <a:sym typeface="Arial"/>
              </a:rPr>
              <a:t> </a:t>
            </a:r>
            <a:endParaRPr sz="2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A5A5A5"/>
              </a:buClr>
              <a:buSzPts val="2800"/>
              <a:buFont typeface="Open Sans"/>
              <a:buNone/>
            </a:pPr>
            <a:endParaRPr sz="2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A5A5A5"/>
              </a:buClr>
              <a:buSzPts val="2800"/>
              <a:buFont typeface="Open Sans"/>
              <a:buNone/>
            </a:pPr>
            <a:endParaRPr sz="2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A5A5A5"/>
              </a:buClr>
              <a:buSzPts val="2800"/>
              <a:buFont typeface="Open Sans"/>
              <a:buNone/>
            </a:pPr>
            <a:endParaRPr sz="2800" b="1"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8" ma:contentTypeDescription="Create a new document." ma:contentTypeScope="" ma:versionID="63aabe99062e586f57a6b5e7de45021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7a4c1f2e99d3e4b9c6edfdb6325b5888"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Props1.xml><?xml version="1.0" encoding="utf-8"?>
<ds:datastoreItem xmlns:ds="http://schemas.openxmlformats.org/officeDocument/2006/customXml" ds:itemID="{9440C767-DEEE-4207-8AF0-D4467821B2AC}"/>
</file>

<file path=customXml/itemProps2.xml><?xml version="1.0" encoding="utf-8"?>
<ds:datastoreItem xmlns:ds="http://schemas.openxmlformats.org/officeDocument/2006/customXml" ds:itemID="{29BE81F2-FB1C-4399-9BBF-55A18387D9A4}">
  <ds:schemaRefs>
    <ds:schemaRef ds:uri="http://schemas.microsoft.com/sharepoint/v3/contenttype/forms"/>
  </ds:schemaRefs>
</ds:datastoreItem>
</file>

<file path=customXml/itemProps3.xml><?xml version="1.0" encoding="utf-8"?>
<ds:datastoreItem xmlns:ds="http://schemas.openxmlformats.org/officeDocument/2006/customXml" ds:itemID="{C2C7E034-9752-4914-B7DD-93519B7264E5}"/>
</file>

<file path=docProps/app.xml><?xml version="1.0" encoding="utf-8"?>
<Properties xmlns="http://schemas.openxmlformats.org/officeDocument/2006/extended-properties" xmlns:vt="http://schemas.openxmlformats.org/officeDocument/2006/docPropsVTypes">
  <TotalTime>0</TotalTime>
  <Words>2076</Words>
  <Application>Microsoft Office PowerPoint</Application>
  <PresentationFormat>Custom</PresentationFormat>
  <Paragraphs>204</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Helvetica Neue</vt:lpstr>
      <vt:lpstr>Open Sans Light</vt:lpstr>
      <vt:lpstr>Open Sans</vt:lpstr>
      <vt:lpstr>Arial</vt:lpstr>
      <vt:lpstr>White</vt:lpstr>
      <vt:lpstr>FOOD SECURITY AND NUTRITION</vt:lpstr>
      <vt:lpstr>PowerPoint Presentation</vt:lpstr>
      <vt:lpstr>What is food security?</vt:lpstr>
      <vt:lpstr>PowerPoint Presentation</vt:lpstr>
      <vt:lpstr>What are possible causes  of food insecurity and under nutrition ?</vt:lpstr>
      <vt:lpstr>Food assistance is a response to food insecurity. It improves food availability and access, nutrition awareness and feeding practises.  </vt:lpstr>
      <vt:lpstr>Food security and nutrition assessments are required throughout a crisis. They show how the context evolves and enable responses to be adjusted accordingly. </vt:lpstr>
      <vt:lpstr>Case Study: Weighing the options for response</vt:lpstr>
      <vt:lpstr>Which response is best suited for the scenario?</vt:lpstr>
      <vt:lpstr>Debrief: Some potential advantages and disadvantages </vt:lpstr>
      <vt:lpstr>PowerPoint Presentation</vt:lpstr>
      <vt:lpstr>PowerPoint Presentation</vt:lpstr>
      <vt:lpstr>Food ration activity</vt:lpstr>
      <vt:lpstr>PowerPoint Presentation</vt:lpstr>
      <vt:lpstr>PowerPoint Presentation</vt:lpstr>
      <vt:lpstr>Here’s what that looks like:</vt:lpstr>
      <vt:lpstr>PowerPoint Presentation</vt:lpstr>
      <vt:lpstr>Yemen video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SECURITY AND NUTRITION</dc:title>
  <dc:creator>DeVon Solomon</dc:creator>
  <cp:lastModifiedBy>Felicity Fallon</cp:lastModifiedBy>
  <cp:revision>1</cp:revision>
  <dcterms:created xsi:type="dcterms:W3CDTF">2018-12-14T22:00:46Z</dcterms:created>
  <dcterms:modified xsi:type="dcterms:W3CDTF">2023-07-14T11:07:20Z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4172800</vt:r8>
  </property>
  <property fmtid="{D5CDD505-2E9C-101B-9397-08002B2CF9AE}" pid="4" name="MediaServiceImageTags">
    <vt:lpwstr/>
  </property>
</Properties>
</file>