
<file path=[Content_Types].xml><?xml version="1.0" encoding="utf-8"?>
<Types xmlns="http://schemas.openxmlformats.org/package/2006/content-types">
  <Default Extension="png" ContentType="image/png"/>
  <Default Extension="rels" ContentType="application/vnd.openxmlformats-package.relationships+xml"/>
  <Default Extension="fntdata" ContentType="application/x-fontdata"/>
  <Default Extension="xml" ContentType="application/xml"/>
  <Default Extension="jpg" ContentType="image/jpeg"/>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docProps/core.xml" ContentType="application/vnd.openxmlformats-package.core-properties+xml"/>
  <Override PartName="/ppt/presentation.xml" ContentType="application/vnd.openxmlformats-officedocument.presentationml.presentation.main+xml"/>
  <Override PartName="/ppt/metadata" ContentType="application/binary"/>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Lst>
  <p:sldSz cy="9753600" cx="17340250"/>
  <p:notesSz cx="6858000" cy="9144000"/>
  <p:embeddedFontLst>
    <p:embeddedFont>
      <p:font typeface="Lato"/>
      <p:regular r:id="rId29"/>
      <p:bold r:id="rId30"/>
      <p:italic r:id="rId31"/>
      <p:boldItalic r:id="rId32"/>
    </p:embeddedFont>
    <p:embeddedFont>
      <p:font typeface="Helvetica Neue"/>
      <p:regular r:id="rId33"/>
      <p:bold r:id="rId34"/>
      <p:italic r:id="rId35"/>
      <p:boldItalic r:id="rId36"/>
    </p:embeddedFont>
    <p:embeddedFont>
      <p:font typeface="Open Sans Light"/>
      <p:regular r:id="rId37"/>
      <p:bold r:id="rId38"/>
      <p:italic r:id="rId39"/>
      <p:boldItalic r:id="rId40"/>
    </p:embeddedFont>
    <p:embeddedFont>
      <p:font typeface="Open Sans"/>
      <p:regular r:id="rId41"/>
      <p:bold r:id="rId42"/>
      <p:italic r:id="rId43"/>
      <p:boldItalic r:id="rId4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45" roundtripDataSignature="AMtx7miOTDMl6ASoJBgDAGaKdGjaJ9Rab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13" Type="http://schemas.openxmlformats.org/officeDocument/2006/relationships/slide" Target="slides/slide9.xml"/><Relationship Id="rId39" Type="http://schemas.openxmlformats.org/officeDocument/2006/relationships/font" Target="fonts/OpenSansLight-italic.fntdata"/><Relationship Id="rId18" Type="http://schemas.openxmlformats.org/officeDocument/2006/relationships/slide" Target="slides/slide14.xml"/><Relationship Id="rId42" Type="http://schemas.openxmlformats.org/officeDocument/2006/relationships/font" Target="fonts/OpenSans-bold.fntdata"/><Relationship Id="rId21" Type="http://schemas.openxmlformats.org/officeDocument/2006/relationships/slide" Target="slides/slide17.xml"/><Relationship Id="rId34" Type="http://schemas.openxmlformats.org/officeDocument/2006/relationships/font" Target="fonts/HelveticaNeue-bold.fntdata"/><Relationship Id="rId47" Type="http://schemas.openxmlformats.org/officeDocument/2006/relationships/customXml" Target="../customXml/item2.xml"/><Relationship Id="rId7" Type="http://schemas.openxmlformats.org/officeDocument/2006/relationships/slide" Target="slides/slide3.xml"/><Relationship Id="rId2" Type="http://schemas.openxmlformats.org/officeDocument/2006/relationships/presProps" Target="presProps.xml"/><Relationship Id="rId29" Type="http://schemas.openxmlformats.org/officeDocument/2006/relationships/font" Target="fonts/Lato-regular.fntdata"/><Relationship Id="rId16" Type="http://schemas.openxmlformats.org/officeDocument/2006/relationships/slide" Target="slides/slide12.xml"/><Relationship Id="rId40" Type="http://schemas.openxmlformats.org/officeDocument/2006/relationships/font" Target="fonts/OpenSansLight-boldItalic.fntdata"/><Relationship Id="rId24" Type="http://schemas.openxmlformats.org/officeDocument/2006/relationships/slide" Target="slides/slide20.xml"/><Relationship Id="rId45" Type="http://customschemas.google.com/relationships/presentationmetadata" Target="metadata"/><Relationship Id="rId1" Type="http://schemas.openxmlformats.org/officeDocument/2006/relationships/theme" Target="theme/theme2.xml"/><Relationship Id="rId6" Type="http://schemas.openxmlformats.org/officeDocument/2006/relationships/slide" Target="slides/slide2.xml"/><Relationship Id="rId11" Type="http://schemas.openxmlformats.org/officeDocument/2006/relationships/slide" Target="slides/slide7.xml"/><Relationship Id="rId32" Type="http://schemas.openxmlformats.org/officeDocument/2006/relationships/font" Target="fonts/Lato-boldItalic.fntdata"/><Relationship Id="rId37" Type="http://schemas.openxmlformats.org/officeDocument/2006/relationships/font" Target="fonts/OpenSansLight-regular.fntdata"/><Relationship Id="rId23" Type="http://schemas.openxmlformats.org/officeDocument/2006/relationships/slide" Target="slides/slide19.xml"/><Relationship Id="rId28" Type="http://schemas.openxmlformats.org/officeDocument/2006/relationships/slide" Target="slides/slide24.xml"/><Relationship Id="rId5" Type="http://schemas.openxmlformats.org/officeDocument/2006/relationships/slide" Target="slides/slide1.xml"/><Relationship Id="rId15" Type="http://schemas.openxmlformats.org/officeDocument/2006/relationships/slide" Target="slides/slide11.xml"/><Relationship Id="rId36" Type="http://schemas.openxmlformats.org/officeDocument/2006/relationships/font" Target="fonts/HelveticaNeue-boldItalic.fntdata"/><Relationship Id="rId44" Type="http://schemas.openxmlformats.org/officeDocument/2006/relationships/font" Target="fonts/OpenSans-boldItalic.fntdata"/><Relationship Id="rId31" Type="http://schemas.openxmlformats.org/officeDocument/2006/relationships/font" Target="fonts/Lato-italic.fntdata"/><Relationship Id="rId10" Type="http://schemas.openxmlformats.org/officeDocument/2006/relationships/slide" Target="slides/slide6.xml"/><Relationship Id="rId19" Type="http://schemas.openxmlformats.org/officeDocument/2006/relationships/slide" Target="slides/slide15.xml"/><Relationship Id="rId22" Type="http://schemas.openxmlformats.org/officeDocument/2006/relationships/slide" Target="slides/slide18.xml"/><Relationship Id="rId43" Type="http://schemas.openxmlformats.org/officeDocument/2006/relationships/font" Target="fonts/OpenSans-italic.fntdata"/><Relationship Id="rId4" Type="http://schemas.openxmlformats.org/officeDocument/2006/relationships/notesMaster" Target="notesMasters/notesMaster1.xml"/><Relationship Id="rId9" Type="http://schemas.openxmlformats.org/officeDocument/2006/relationships/slide" Target="slides/slide5.xml"/><Relationship Id="rId27" Type="http://schemas.openxmlformats.org/officeDocument/2006/relationships/slide" Target="slides/slide23.xml"/><Relationship Id="rId30" Type="http://schemas.openxmlformats.org/officeDocument/2006/relationships/font" Target="fonts/Lato-bold.fntdata"/><Relationship Id="rId35" Type="http://schemas.openxmlformats.org/officeDocument/2006/relationships/font" Target="fonts/HelveticaNeue-italic.fntdata"/><Relationship Id="rId14" Type="http://schemas.openxmlformats.org/officeDocument/2006/relationships/slide" Target="slides/slide10.xml"/><Relationship Id="rId8" Type="http://schemas.openxmlformats.org/officeDocument/2006/relationships/slide" Target="slides/slide4.xml"/><Relationship Id="rId3" Type="http://schemas.openxmlformats.org/officeDocument/2006/relationships/slideMaster" Target="slideMasters/slideMaster1.xml"/><Relationship Id="rId25" Type="http://schemas.openxmlformats.org/officeDocument/2006/relationships/slide" Target="slides/slide21.xml"/><Relationship Id="rId33" Type="http://schemas.openxmlformats.org/officeDocument/2006/relationships/font" Target="fonts/HelveticaNeue-regular.fntdata"/><Relationship Id="rId12" Type="http://schemas.openxmlformats.org/officeDocument/2006/relationships/slide" Target="slides/slide8.xml"/><Relationship Id="rId17" Type="http://schemas.openxmlformats.org/officeDocument/2006/relationships/slide" Target="slides/slide13.xml"/><Relationship Id="rId38" Type="http://schemas.openxmlformats.org/officeDocument/2006/relationships/font" Target="fonts/OpenSansLight-bold.fntdata"/><Relationship Id="rId46" Type="http://schemas.openxmlformats.org/officeDocument/2006/relationships/customXml" Target="../customXml/item1.xml"/><Relationship Id="rId20" Type="http://schemas.openxmlformats.org/officeDocument/2006/relationships/slide" Target="slides/slide16.xml"/><Relationship Id="rId41" Type="http://schemas.openxmlformats.org/officeDocument/2006/relationships/font" Target="fonts/OpenSans-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 name="Google Shape;4;n"/>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17999"/>
              </a:lnSpc>
              <a:spcBef>
                <a:spcPts val="0"/>
              </a:spcBef>
              <a:spcAft>
                <a:spcPts val="0"/>
              </a:spcAft>
              <a:buSzPts val="1400"/>
              <a:buNone/>
              <a:defRPr b="0" i="0" sz="2200" u="none" cap="none" strike="noStrike">
                <a:latin typeface="Helvetica Neue"/>
                <a:ea typeface="Helvetica Neue"/>
                <a:cs typeface="Helvetica Neue"/>
                <a:sym typeface="Helvetica Neue"/>
              </a:defRPr>
            </a:lvl1pPr>
            <a:lvl2pPr indent="-228600" lvl="1" marL="914400" marR="0" rtl="0" algn="l">
              <a:lnSpc>
                <a:spcPct val="117999"/>
              </a:lnSpc>
              <a:spcBef>
                <a:spcPts val="0"/>
              </a:spcBef>
              <a:spcAft>
                <a:spcPts val="0"/>
              </a:spcAft>
              <a:buSzPts val="1400"/>
              <a:buNone/>
              <a:defRPr b="0" i="0" sz="2200" u="none" cap="none" strike="noStrike">
                <a:latin typeface="Helvetica Neue"/>
                <a:ea typeface="Helvetica Neue"/>
                <a:cs typeface="Helvetica Neue"/>
                <a:sym typeface="Helvetica Neue"/>
              </a:defRPr>
            </a:lvl2pPr>
            <a:lvl3pPr indent="-228600" lvl="2" marL="1371600" marR="0" rtl="0" algn="l">
              <a:lnSpc>
                <a:spcPct val="117999"/>
              </a:lnSpc>
              <a:spcBef>
                <a:spcPts val="0"/>
              </a:spcBef>
              <a:spcAft>
                <a:spcPts val="0"/>
              </a:spcAft>
              <a:buSzPts val="1400"/>
              <a:buNone/>
              <a:defRPr b="0" i="0" sz="2200" u="none" cap="none" strike="noStrike">
                <a:latin typeface="Helvetica Neue"/>
                <a:ea typeface="Helvetica Neue"/>
                <a:cs typeface="Helvetica Neue"/>
                <a:sym typeface="Helvetica Neue"/>
              </a:defRPr>
            </a:lvl3pPr>
            <a:lvl4pPr indent="-228600" lvl="3" marL="1828800" marR="0" rtl="0" algn="l">
              <a:lnSpc>
                <a:spcPct val="117999"/>
              </a:lnSpc>
              <a:spcBef>
                <a:spcPts val="0"/>
              </a:spcBef>
              <a:spcAft>
                <a:spcPts val="0"/>
              </a:spcAft>
              <a:buSzPts val="1400"/>
              <a:buNone/>
              <a:defRPr b="0" i="0" sz="2200" u="none" cap="none" strike="noStrike">
                <a:latin typeface="Helvetica Neue"/>
                <a:ea typeface="Helvetica Neue"/>
                <a:cs typeface="Helvetica Neue"/>
                <a:sym typeface="Helvetica Neue"/>
              </a:defRPr>
            </a:lvl4pPr>
            <a:lvl5pPr indent="-228600" lvl="4" marL="2286000" marR="0" rtl="0" algn="l">
              <a:lnSpc>
                <a:spcPct val="117999"/>
              </a:lnSpc>
              <a:spcBef>
                <a:spcPts val="0"/>
              </a:spcBef>
              <a:spcAft>
                <a:spcPts val="0"/>
              </a:spcAft>
              <a:buSzPts val="1400"/>
              <a:buNone/>
              <a:defRPr b="0" i="0" sz="2200" u="none" cap="none" strike="noStrike">
                <a:latin typeface="Helvetica Neue"/>
                <a:ea typeface="Helvetica Neue"/>
                <a:cs typeface="Helvetica Neue"/>
                <a:sym typeface="Helvetica Neue"/>
              </a:defRPr>
            </a:lvl5pPr>
            <a:lvl6pPr indent="-228600" lvl="5" marL="2743200" marR="0" rtl="0" algn="l">
              <a:lnSpc>
                <a:spcPct val="117999"/>
              </a:lnSpc>
              <a:spcBef>
                <a:spcPts val="0"/>
              </a:spcBef>
              <a:spcAft>
                <a:spcPts val="0"/>
              </a:spcAft>
              <a:buSzPts val="1400"/>
              <a:buNone/>
              <a:defRPr b="0" i="0" sz="2200" u="none" cap="none" strike="noStrike">
                <a:latin typeface="Helvetica Neue"/>
                <a:ea typeface="Helvetica Neue"/>
                <a:cs typeface="Helvetica Neue"/>
                <a:sym typeface="Helvetica Neue"/>
              </a:defRPr>
            </a:lvl6pPr>
            <a:lvl7pPr indent="-228600" lvl="6" marL="3200400" marR="0" rtl="0" algn="l">
              <a:lnSpc>
                <a:spcPct val="117999"/>
              </a:lnSpc>
              <a:spcBef>
                <a:spcPts val="0"/>
              </a:spcBef>
              <a:spcAft>
                <a:spcPts val="0"/>
              </a:spcAft>
              <a:buSzPts val="1400"/>
              <a:buNone/>
              <a:defRPr b="0" i="0" sz="2200" u="none" cap="none" strike="noStrike">
                <a:latin typeface="Helvetica Neue"/>
                <a:ea typeface="Helvetica Neue"/>
                <a:cs typeface="Helvetica Neue"/>
                <a:sym typeface="Helvetica Neue"/>
              </a:defRPr>
            </a:lvl7pPr>
            <a:lvl8pPr indent="-228600" lvl="7" marL="3657600" marR="0" rtl="0" algn="l">
              <a:lnSpc>
                <a:spcPct val="117999"/>
              </a:lnSpc>
              <a:spcBef>
                <a:spcPts val="0"/>
              </a:spcBef>
              <a:spcAft>
                <a:spcPts val="0"/>
              </a:spcAft>
              <a:buSzPts val="1400"/>
              <a:buNone/>
              <a:defRPr b="0" i="0" sz="2200" u="none" cap="none" strike="noStrike">
                <a:latin typeface="Helvetica Neue"/>
                <a:ea typeface="Helvetica Neue"/>
                <a:cs typeface="Helvetica Neue"/>
                <a:sym typeface="Helvetica Neue"/>
              </a:defRPr>
            </a:lvl8pPr>
            <a:lvl9pPr indent="-228600" lvl="8" marL="4114800" marR="0" rtl="0" algn="l">
              <a:lnSpc>
                <a:spcPct val="117999"/>
              </a:lnSpc>
              <a:spcBef>
                <a:spcPts val="0"/>
              </a:spcBef>
              <a:spcAft>
                <a:spcPts val="0"/>
              </a:spcAft>
              <a:buSzPts val="1400"/>
              <a:buNone/>
              <a:defRPr b="0" i="0" sz="2200" u="none" cap="none" strike="noStrike">
                <a:latin typeface="Helvetica Neue"/>
                <a:ea typeface="Helvetica Neue"/>
                <a:cs typeface="Helvetica Neue"/>
                <a:sym typeface="Helvetica Neue"/>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youtube.com/watch?v=WWK7zZzo_dw" TargetMode="Externa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 name="Shape 37"/>
        <p:cNvGrpSpPr/>
        <p:nvPr/>
      </p:nvGrpSpPr>
      <p:grpSpPr>
        <a:xfrm>
          <a:off x="0" y="0"/>
          <a:ext cx="0" cy="0"/>
          <a:chOff x="0" y="0"/>
          <a:chExt cx="0" cy="0"/>
        </a:xfrm>
      </p:grpSpPr>
      <p:sp>
        <p:nvSpPr>
          <p:cNvPr id="38" name="Google Shape;38;g208bc618ada_0_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 name="Google Shape;39;g208bc618ada_0_1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21" name="Google Shape;121;p9: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marR="0" rtl="0" algn="l">
              <a:lnSpc>
                <a:spcPct val="117999"/>
              </a:lnSpc>
              <a:spcBef>
                <a:spcPts val="0"/>
              </a:spcBef>
              <a:spcAft>
                <a:spcPts val="0"/>
              </a:spcAft>
              <a:buSzPts val="1400"/>
              <a:buFont typeface="Helvetica Neue"/>
              <a:buNone/>
            </a:pPr>
            <a:r>
              <a:rPr lang="en-GB" sz="1400"/>
              <a:t>Review through the slide content and make sure it is clear to the participants. Tell them they can turn to page 311 for more details.</a:t>
            </a:r>
            <a:endParaRPr/>
          </a:p>
          <a:p>
            <a:pPr indent="0" lvl="0" marL="0" rtl="0" algn="l">
              <a:lnSpc>
                <a:spcPct val="117999"/>
              </a:lnSpc>
              <a:spcBef>
                <a:spcPts val="0"/>
              </a:spcBef>
              <a:spcAft>
                <a:spcPts val="0"/>
              </a:spcAft>
              <a:buNone/>
            </a:pPr>
            <a:r>
              <a:t/>
            </a:r>
            <a:endParaRPr sz="1400"/>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30" name="Google Shape;130;p10: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marR="0" rtl="0" algn="l">
              <a:lnSpc>
                <a:spcPct val="117999"/>
              </a:lnSpc>
              <a:spcBef>
                <a:spcPts val="0"/>
              </a:spcBef>
              <a:spcAft>
                <a:spcPts val="0"/>
              </a:spcAft>
              <a:buSzPts val="1400"/>
              <a:buFont typeface="Helvetica Neue"/>
              <a:buNone/>
            </a:pPr>
            <a:r>
              <a:rPr lang="en-GB" sz="1400"/>
              <a:t>Review the slide content and make sure it is clear to the participants. Tell them they can turn to page 322 for more details.</a:t>
            </a:r>
            <a:endParaRPr/>
          </a:p>
          <a:p>
            <a:pPr indent="0" lvl="0" marL="0" marR="0" rtl="0" algn="l">
              <a:lnSpc>
                <a:spcPct val="117999"/>
              </a:lnSpc>
              <a:spcBef>
                <a:spcPts val="0"/>
              </a:spcBef>
              <a:spcAft>
                <a:spcPts val="0"/>
              </a:spcAft>
              <a:buSzPts val="1400"/>
              <a:buFont typeface="Helvetica Neue"/>
              <a:buNone/>
            </a:pPr>
            <a:r>
              <a:t/>
            </a:r>
            <a:endParaRPr sz="1400"/>
          </a:p>
          <a:p>
            <a:pPr indent="0" lvl="0" marL="0" marR="0" rtl="0" algn="l">
              <a:lnSpc>
                <a:spcPct val="117999"/>
              </a:lnSpc>
              <a:spcBef>
                <a:spcPts val="0"/>
              </a:spcBef>
              <a:spcAft>
                <a:spcPts val="0"/>
              </a:spcAft>
              <a:buSzPts val="1400"/>
              <a:buFont typeface="Helvetica Neue"/>
              <a:buNone/>
            </a:pPr>
            <a:r>
              <a:rPr lang="en-GB" sz="1400"/>
              <a:t>Note the refence to unaccompanied and separated children. </a:t>
            </a:r>
            <a:r>
              <a:rPr b="1" lang="en-GB" sz="1400"/>
              <a:t>This highlights the needs for protection programmes to be coordinated with health programmes – particularly in this instance as well as in the response to rape and sexual assault which is addressed in the upcoming slides.</a:t>
            </a:r>
            <a:endParaRPr/>
          </a:p>
          <a:p>
            <a:pPr indent="0" lvl="0" marL="0" rtl="0" algn="l">
              <a:lnSpc>
                <a:spcPct val="117999"/>
              </a:lnSpc>
              <a:spcBef>
                <a:spcPts val="0"/>
              </a:spcBef>
              <a:spcAft>
                <a:spcPts val="0"/>
              </a:spcAft>
              <a:buNone/>
            </a:pPr>
            <a:r>
              <a:t/>
            </a:r>
            <a:endParaRPr sz="1400"/>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39" name="Google Shape;139;p1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marR="0" rtl="0" algn="l">
              <a:lnSpc>
                <a:spcPct val="117999"/>
              </a:lnSpc>
              <a:spcBef>
                <a:spcPts val="0"/>
              </a:spcBef>
              <a:spcAft>
                <a:spcPts val="0"/>
              </a:spcAft>
              <a:buSzPts val="1400"/>
              <a:buFont typeface="Helvetica Neue"/>
              <a:buNone/>
            </a:pPr>
            <a:r>
              <a:rPr lang="en-GB" sz="1400"/>
              <a:t>Read through the slide content and make sure it is clear to the participants. Tell them they can turn to page 327 for more details.</a:t>
            </a:r>
            <a:endParaRPr/>
          </a:p>
          <a:p>
            <a:pPr indent="0" lvl="0" marL="0" marR="0" rtl="0" algn="l">
              <a:lnSpc>
                <a:spcPct val="117999"/>
              </a:lnSpc>
              <a:spcBef>
                <a:spcPts val="0"/>
              </a:spcBef>
              <a:spcAft>
                <a:spcPts val="0"/>
              </a:spcAft>
              <a:buSzPts val="1400"/>
              <a:buFont typeface="Helvetica Neue"/>
              <a:buNone/>
            </a:pPr>
            <a:r>
              <a:t/>
            </a:r>
            <a:endParaRPr sz="1400"/>
          </a:p>
          <a:p>
            <a:pPr indent="0" lvl="0" marL="0" marR="0" rtl="0" algn="l">
              <a:lnSpc>
                <a:spcPct val="117999"/>
              </a:lnSpc>
              <a:spcBef>
                <a:spcPts val="0"/>
              </a:spcBef>
              <a:spcAft>
                <a:spcPts val="0"/>
              </a:spcAft>
              <a:buSzPts val="1400"/>
              <a:buFont typeface="Helvetica Neue"/>
              <a:buNone/>
            </a:pPr>
            <a:r>
              <a:rPr lang="en-GB" sz="1400"/>
              <a:t>Spend a moment on Standard 2.3.2 (page 330). </a:t>
            </a:r>
            <a:r>
              <a:rPr b="1" lang="en-GB" sz="1400"/>
              <a:t>Ask participants to read the specific language of the standard. Ask what this means in practical terms. </a:t>
            </a:r>
            <a:r>
              <a:rPr b="0" lang="en-GB" sz="1400"/>
              <a:t>The </a:t>
            </a:r>
            <a:r>
              <a:rPr lang="en-GB" sz="1400"/>
              <a:t>discussion should include the issue of access, availability, and social barriers to accessing services and privacy concerns for rape survivors in particular. If you will use STP session 15 (PSEA) later in your workshop, then sexual exploitation and abuse (SEA) and gender-based violence (GBV) will be covered in more detail later.</a:t>
            </a:r>
            <a:endParaRPr/>
          </a:p>
          <a:p>
            <a:pPr indent="0" lvl="0" marL="0" rtl="0" algn="l">
              <a:lnSpc>
                <a:spcPct val="117999"/>
              </a:lnSpc>
              <a:spcBef>
                <a:spcPts val="0"/>
              </a:spcBef>
              <a:spcAft>
                <a:spcPts val="0"/>
              </a:spcAft>
              <a:buNone/>
            </a:pPr>
            <a:r>
              <a:t/>
            </a:r>
            <a:endParaRPr sz="1400"/>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48" name="Google Shape;148;p12: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marR="0" rtl="0" algn="l">
              <a:lnSpc>
                <a:spcPct val="117999"/>
              </a:lnSpc>
              <a:spcBef>
                <a:spcPts val="0"/>
              </a:spcBef>
              <a:spcAft>
                <a:spcPts val="0"/>
              </a:spcAft>
              <a:buSzPts val="1400"/>
              <a:buFont typeface="Helvetica Neue"/>
              <a:buNone/>
            </a:pPr>
            <a:r>
              <a:rPr lang="en-GB" sz="1400"/>
              <a:t>Review through the slide content and make sure it is clear to participants. Tell them they can turn to page 335 for more details.</a:t>
            </a:r>
            <a:endParaRPr/>
          </a:p>
          <a:p>
            <a:pPr indent="0" lvl="0" marL="0" marR="0" rtl="0" algn="l">
              <a:lnSpc>
                <a:spcPct val="117999"/>
              </a:lnSpc>
              <a:spcBef>
                <a:spcPts val="0"/>
              </a:spcBef>
              <a:spcAft>
                <a:spcPts val="0"/>
              </a:spcAft>
              <a:buSzPts val="1400"/>
              <a:buFont typeface="Helvetica Neue"/>
              <a:buNone/>
            </a:pPr>
            <a:r>
              <a:t/>
            </a:r>
            <a:endParaRPr sz="1400"/>
          </a:p>
          <a:p>
            <a:pPr indent="0" lvl="0" marL="0" marR="0" rtl="0" algn="l">
              <a:lnSpc>
                <a:spcPct val="117999"/>
              </a:lnSpc>
              <a:spcBef>
                <a:spcPts val="0"/>
              </a:spcBef>
              <a:spcAft>
                <a:spcPts val="0"/>
              </a:spcAft>
              <a:buSzPts val="1400"/>
              <a:buFont typeface="Helvetica Neue"/>
              <a:buNone/>
            </a:pPr>
            <a:r>
              <a:rPr b="1" lang="en-GB" sz="1400"/>
              <a:t>Ask participants in what types of emergencies are the likely needs for injury and trauma care the highest. </a:t>
            </a:r>
            <a:r>
              <a:rPr lang="en-GB" sz="1400"/>
              <a:t>(Typically: earthquakes, war, and situations where displaced people must travel long distances in insecure areas, possibly under extreme exposure to adverse weather.)</a:t>
            </a:r>
            <a:endParaRPr/>
          </a:p>
          <a:p>
            <a:pPr indent="0" lvl="0" marL="0" rtl="0" algn="l">
              <a:lnSpc>
                <a:spcPct val="117999"/>
              </a:lnSpc>
              <a:spcBef>
                <a:spcPts val="0"/>
              </a:spcBef>
              <a:spcAft>
                <a:spcPts val="0"/>
              </a:spcAft>
              <a:buNone/>
            </a:pPr>
            <a:r>
              <a:t/>
            </a:r>
            <a:endParaRPr sz="1400"/>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57" name="Google Shape;157;p1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marR="0" rtl="0" algn="l">
              <a:lnSpc>
                <a:spcPct val="117999"/>
              </a:lnSpc>
              <a:spcBef>
                <a:spcPts val="0"/>
              </a:spcBef>
              <a:spcAft>
                <a:spcPts val="0"/>
              </a:spcAft>
              <a:buSzPts val="1400"/>
              <a:buFont typeface="Helvetica Neue"/>
              <a:buNone/>
            </a:pPr>
            <a:r>
              <a:rPr lang="en-GB" sz="1400"/>
              <a:t>Review the slide content and make sure it is clear to participants. Tell them they can turn to page 339 for more details.</a:t>
            </a:r>
            <a:endParaRPr/>
          </a:p>
          <a:p>
            <a:pPr indent="0" lvl="0" marL="0" marR="0" rtl="0" algn="l">
              <a:lnSpc>
                <a:spcPct val="117999"/>
              </a:lnSpc>
              <a:spcBef>
                <a:spcPts val="0"/>
              </a:spcBef>
              <a:spcAft>
                <a:spcPts val="0"/>
              </a:spcAft>
              <a:buSzPts val="1400"/>
              <a:buFont typeface="Helvetica Neue"/>
              <a:buNone/>
            </a:pPr>
            <a:r>
              <a:t/>
            </a:r>
            <a:endParaRPr sz="1400"/>
          </a:p>
          <a:p>
            <a:pPr indent="0" lvl="0" marL="0" marR="0" rtl="0" algn="l">
              <a:lnSpc>
                <a:spcPct val="117999"/>
              </a:lnSpc>
              <a:spcBef>
                <a:spcPts val="0"/>
              </a:spcBef>
              <a:spcAft>
                <a:spcPts val="0"/>
              </a:spcAft>
              <a:buSzPts val="1400"/>
              <a:buFont typeface="Helvetica Neue"/>
              <a:buNone/>
            </a:pPr>
            <a:r>
              <a:rPr lang="en-GB" sz="1400"/>
              <a:t>Explain that while much of the guidance provided concerns professional healthcare workers and technical programmes, there are many programmes that address mental health that can be run by less technical staff. These are addressed in the next slide. </a:t>
            </a:r>
            <a:endParaRPr/>
          </a:p>
          <a:p>
            <a:pPr indent="0" lvl="0" marL="0" rtl="0" algn="l">
              <a:lnSpc>
                <a:spcPct val="117999"/>
              </a:lnSpc>
              <a:spcBef>
                <a:spcPts val="0"/>
              </a:spcBef>
              <a:spcAft>
                <a:spcPts val="0"/>
              </a:spcAft>
              <a:buNone/>
            </a:pPr>
            <a:r>
              <a:t/>
            </a:r>
            <a:endParaRPr sz="1400"/>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66" name="Google Shape;166;p14: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17999"/>
              </a:lnSpc>
              <a:spcBef>
                <a:spcPts val="0"/>
              </a:spcBef>
              <a:spcAft>
                <a:spcPts val="0"/>
              </a:spcAft>
              <a:buNone/>
            </a:pPr>
            <a:r>
              <a:rPr lang="en-GB" sz="1400"/>
              <a:t>This pyramid shows how different actions can complement each other. All layers of the pyramid in the diagram are important and should ideally be implemented concurrently. Note that specialised services are at the top and reflect a relatively small number of such specialists.</a:t>
            </a:r>
            <a:endParaRPr/>
          </a:p>
          <a:p>
            <a:pPr indent="0" lvl="0" marL="0" rtl="0" algn="l">
              <a:lnSpc>
                <a:spcPct val="117999"/>
              </a:lnSpc>
              <a:spcBef>
                <a:spcPts val="0"/>
              </a:spcBef>
              <a:spcAft>
                <a:spcPts val="0"/>
              </a:spcAft>
              <a:buNone/>
            </a:pPr>
            <a:r>
              <a:t/>
            </a:r>
            <a:endParaRPr sz="1400"/>
          </a:p>
          <a:p>
            <a:pPr indent="0" lvl="0" marL="0" rtl="0" algn="l">
              <a:lnSpc>
                <a:spcPct val="117999"/>
              </a:lnSpc>
              <a:spcBef>
                <a:spcPts val="0"/>
              </a:spcBef>
              <a:spcAft>
                <a:spcPts val="0"/>
              </a:spcAft>
              <a:buNone/>
            </a:pPr>
            <a:r>
              <a:rPr lang="en-GB" sz="1400"/>
              <a:t>Supporting programmes at the lower levels generally have many more staff, bigger outreach, and ultimately affect more people. These activities include, child-, women-, or older people-friendly spaces, training and livelihood programmes, schools, and a host of other social activities, all of which are shown to have positive effects on mental health – especially for traumatised communities.</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p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74" name="Google Shape;174;p15: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marR="0" rtl="0" algn="l">
              <a:lnSpc>
                <a:spcPct val="117999"/>
              </a:lnSpc>
              <a:spcBef>
                <a:spcPts val="0"/>
              </a:spcBef>
              <a:spcAft>
                <a:spcPts val="0"/>
              </a:spcAft>
              <a:buSzPts val="1400"/>
              <a:buFont typeface="Helvetica Neue"/>
              <a:buNone/>
            </a:pPr>
            <a:r>
              <a:rPr lang="en-GB" sz="1400"/>
              <a:t>Review the slide content as background to this standard and make sure it is clear to participants. Tell them they can turn to page 342 for more details.</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p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83" name="Google Shape;183;p16: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17999"/>
              </a:lnSpc>
              <a:spcBef>
                <a:spcPts val="0"/>
              </a:spcBef>
              <a:spcAft>
                <a:spcPts val="0"/>
              </a:spcAft>
              <a:buNone/>
            </a:pPr>
            <a:r>
              <a:rPr lang="en-GB" sz="1400"/>
              <a:t>Review this overview of the standard. Ask participants to review in particular the indicators on page 344. This example is a good one in which to review the three types of indicators, as all three are referenced here.</a:t>
            </a:r>
            <a:endParaRPr/>
          </a:p>
          <a:p>
            <a:pPr indent="0" lvl="0" marL="0" rtl="0" algn="l">
              <a:lnSpc>
                <a:spcPct val="117999"/>
              </a:lnSpc>
              <a:spcBef>
                <a:spcPts val="0"/>
              </a:spcBef>
              <a:spcAft>
                <a:spcPts val="0"/>
              </a:spcAft>
              <a:buNone/>
            </a:pPr>
            <a:r>
              <a:t/>
            </a:r>
            <a:endParaRPr sz="1400"/>
          </a:p>
          <a:p>
            <a:pPr indent="0" lvl="0" marL="0" rtl="0" algn="l">
              <a:lnSpc>
                <a:spcPct val="117999"/>
              </a:lnSpc>
              <a:spcBef>
                <a:spcPts val="0"/>
              </a:spcBef>
              <a:spcAft>
                <a:spcPts val="0"/>
              </a:spcAft>
              <a:buNone/>
            </a:pPr>
            <a:r>
              <a:rPr lang="en-GB" sz="1400"/>
              <a:t>1. Percentage of primary healthcare facilities providing care for priority NCDs. </a:t>
            </a:r>
            <a:r>
              <a:rPr b="1" lang="en-GB" sz="1400"/>
              <a:t>(progress indicator)</a:t>
            </a:r>
            <a:endParaRPr/>
          </a:p>
          <a:p>
            <a:pPr indent="0" lvl="0" marL="0" rtl="0" algn="l">
              <a:lnSpc>
                <a:spcPct val="117999"/>
              </a:lnSpc>
              <a:spcBef>
                <a:spcPts val="0"/>
              </a:spcBef>
              <a:spcAft>
                <a:spcPts val="0"/>
              </a:spcAft>
              <a:buNone/>
            </a:pPr>
            <a:r>
              <a:rPr lang="en-GB" sz="1400"/>
              <a:t>2. Number of days essential medicines for NCDs were not available in the past 30 days. </a:t>
            </a:r>
            <a:r>
              <a:rPr b="1" lang="en-GB" sz="1400"/>
              <a:t>(target indicator)</a:t>
            </a:r>
            <a:endParaRPr/>
          </a:p>
          <a:p>
            <a:pPr indent="-342900" lvl="2" marL="342900" rtl="0" algn="l">
              <a:lnSpc>
                <a:spcPct val="117999"/>
              </a:lnSpc>
              <a:spcBef>
                <a:spcPts val="0"/>
              </a:spcBef>
              <a:spcAft>
                <a:spcPts val="0"/>
              </a:spcAft>
              <a:buSzPts val="1400"/>
              <a:buFont typeface="Arial"/>
              <a:buChar char="•"/>
            </a:pPr>
            <a:r>
              <a:rPr lang="en-GB" sz="1400"/>
              <a:t>Less than 4 days</a:t>
            </a:r>
            <a:endParaRPr/>
          </a:p>
          <a:p>
            <a:pPr indent="0" lvl="0" marL="0" marR="0" rtl="0" algn="l">
              <a:lnSpc>
                <a:spcPct val="117999"/>
              </a:lnSpc>
              <a:spcBef>
                <a:spcPts val="0"/>
              </a:spcBef>
              <a:spcAft>
                <a:spcPts val="0"/>
              </a:spcAft>
              <a:buSzPts val="1400"/>
              <a:buFont typeface="Helvetica Neue"/>
              <a:buNone/>
            </a:pPr>
            <a:r>
              <a:rPr lang="en-GB" sz="1400"/>
              <a:t>3. Number of days for which basic equipment for NCDs was not available (or not functional) in the past 30 days </a:t>
            </a:r>
            <a:r>
              <a:rPr b="1" lang="en-GB" sz="1400"/>
              <a:t>(target indicator)</a:t>
            </a:r>
            <a:endParaRPr/>
          </a:p>
          <a:p>
            <a:pPr indent="-342900" lvl="0" marL="342900" rtl="0" algn="l">
              <a:lnSpc>
                <a:spcPct val="117999"/>
              </a:lnSpc>
              <a:spcBef>
                <a:spcPts val="0"/>
              </a:spcBef>
              <a:spcAft>
                <a:spcPts val="0"/>
              </a:spcAft>
              <a:buSzPts val="1400"/>
              <a:buFont typeface="Arial"/>
              <a:buChar char="•"/>
            </a:pPr>
            <a:r>
              <a:rPr lang="en-GB" sz="1400"/>
              <a:t>Less than 4 days</a:t>
            </a:r>
            <a:endParaRPr/>
          </a:p>
          <a:p>
            <a:pPr indent="0" lvl="0" marL="0" rtl="0" algn="l">
              <a:lnSpc>
                <a:spcPct val="117999"/>
              </a:lnSpc>
              <a:spcBef>
                <a:spcPts val="0"/>
              </a:spcBef>
              <a:spcAft>
                <a:spcPts val="0"/>
              </a:spcAft>
              <a:buNone/>
            </a:pPr>
            <a:r>
              <a:rPr lang="en-GB" sz="1400"/>
              <a:t>4. All healthcare workers providing NCD treatment are trained in NCD management. </a:t>
            </a:r>
            <a:r>
              <a:rPr b="1" lang="en-GB" sz="1400"/>
              <a:t>(process indicator)</a:t>
            </a:r>
            <a:endParaRPr/>
          </a:p>
          <a:p>
            <a:pPr indent="0" lvl="0" marL="0" rtl="0" algn="l">
              <a:lnSpc>
                <a:spcPct val="117999"/>
              </a:lnSpc>
              <a:spcBef>
                <a:spcPts val="0"/>
              </a:spcBef>
              <a:spcAft>
                <a:spcPts val="0"/>
              </a:spcAft>
              <a:buNone/>
            </a:pPr>
            <a:r>
              <a:t/>
            </a:r>
            <a:endParaRPr sz="1400"/>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p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92" name="Google Shape;192;p1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marR="0" rtl="0" algn="l">
              <a:lnSpc>
                <a:spcPct val="117999"/>
              </a:lnSpc>
              <a:spcBef>
                <a:spcPts val="0"/>
              </a:spcBef>
              <a:spcAft>
                <a:spcPts val="0"/>
              </a:spcAft>
              <a:buSzPts val="1400"/>
              <a:buFont typeface="Helvetica Neue"/>
              <a:buNone/>
            </a:pPr>
            <a:r>
              <a:rPr lang="en-GB" sz="1400"/>
              <a:t>Review the slide content and make sure it is clear to participants. Tell them they can turn to page 345 for more details.</a:t>
            </a:r>
            <a:endParaRPr/>
          </a:p>
          <a:p>
            <a:pPr indent="0" lvl="0" marL="0" marR="0" rtl="0" algn="l">
              <a:lnSpc>
                <a:spcPct val="117999"/>
              </a:lnSpc>
              <a:spcBef>
                <a:spcPts val="0"/>
              </a:spcBef>
              <a:spcAft>
                <a:spcPts val="0"/>
              </a:spcAft>
              <a:buSzPts val="1400"/>
              <a:buFont typeface="Helvetica Neue"/>
              <a:buNone/>
            </a:pPr>
            <a:r>
              <a:t/>
            </a:r>
            <a:endParaRPr sz="1400"/>
          </a:p>
          <a:p>
            <a:pPr indent="0" lvl="0" marL="0" marR="0" rtl="0" algn="l">
              <a:lnSpc>
                <a:spcPct val="117999"/>
              </a:lnSpc>
              <a:spcBef>
                <a:spcPts val="0"/>
              </a:spcBef>
              <a:spcAft>
                <a:spcPts val="0"/>
              </a:spcAft>
              <a:buSzPts val="1400"/>
              <a:buFont typeface="Helvetica Neue"/>
              <a:buNone/>
            </a:pPr>
            <a:r>
              <a:rPr b="1" lang="en-GB" sz="1400"/>
              <a:t>Ask what key foundational humanitarian idea is supported by this standard. </a:t>
            </a:r>
            <a:r>
              <a:rPr lang="en-GB" sz="1400"/>
              <a:t>Answer: the right to life with dignity.</a:t>
            </a:r>
            <a:endParaRPr/>
          </a:p>
          <a:p>
            <a:pPr indent="0" lvl="0" marL="0" rtl="0" algn="l">
              <a:lnSpc>
                <a:spcPct val="117999"/>
              </a:lnSpc>
              <a:spcBef>
                <a:spcPts val="0"/>
              </a:spcBef>
              <a:spcAft>
                <a:spcPts val="0"/>
              </a:spcAft>
              <a:buNone/>
            </a:pPr>
            <a:r>
              <a:t/>
            </a:r>
            <a:endParaRPr sz="1400"/>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p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01" name="Google Shape;201;p18: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17999"/>
              </a:lnSpc>
              <a:spcBef>
                <a:spcPts val="0"/>
              </a:spcBef>
              <a:spcAft>
                <a:spcPts val="0"/>
              </a:spcAft>
              <a:buNone/>
            </a:pPr>
            <a:r>
              <a:rPr lang="en-GB" sz="1400"/>
              <a:t>This exercise should be run as a small-group exercise. The number of participants per group is not critical, so any easy arrangement of groups is fine.</a:t>
            </a:r>
            <a:endParaRPr/>
          </a:p>
          <a:p>
            <a:pPr indent="0" lvl="0" marL="0" rtl="0" algn="l">
              <a:lnSpc>
                <a:spcPct val="117999"/>
              </a:lnSpc>
              <a:spcBef>
                <a:spcPts val="0"/>
              </a:spcBef>
              <a:spcAft>
                <a:spcPts val="0"/>
              </a:spcAft>
              <a:buNone/>
            </a:pPr>
            <a:r>
              <a:t/>
            </a:r>
            <a:endParaRPr sz="1400"/>
          </a:p>
          <a:p>
            <a:pPr indent="0" lvl="0" marL="0" rtl="0" algn="l">
              <a:lnSpc>
                <a:spcPct val="117999"/>
              </a:lnSpc>
              <a:spcBef>
                <a:spcPts val="0"/>
              </a:spcBef>
              <a:spcAft>
                <a:spcPts val="0"/>
              </a:spcAft>
              <a:buNone/>
            </a:pPr>
            <a:r>
              <a:rPr lang="en-GB" sz="1400"/>
              <a:t>The only requirement is that participants can see the video from where they are sitting, and have access to a flip chart and markers for the group discussion. If they are seated at table with flip charts, there is no need to move anyone.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 name="Shape 44"/>
        <p:cNvGrpSpPr/>
        <p:nvPr/>
      </p:nvGrpSpPr>
      <p:grpSpPr>
        <a:xfrm>
          <a:off x="0" y="0"/>
          <a:ext cx="0" cy="0"/>
          <a:chOff x="0" y="0"/>
          <a:chExt cx="0" cy="0"/>
        </a:xfrm>
      </p:grpSpPr>
      <p:sp>
        <p:nvSpPr>
          <p:cNvPr id="45" name="Google Shape;45;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6" name="Google Shape;46;p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17999"/>
              </a:lnSpc>
              <a:spcBef>
                <a:spcPts val="0"/>
              </a:spcBef>
              <a:spcAft>
                <a:spcPts val="0"/>
              </a:spcAft>
              <a:buNone/>
            </a:pPr>
            <a:r>
              <a:rPr lang="en-GB" sz="1400"/>
              <a:t>Explain that this session on the Sphere standards for health is designed for generalists, rather than health practitioners, but that it would be good to know who, if anyone, in the training group are experts in this field. If anyone volunteers, ask if they are comfortable to be “on call” for any emergency health information crises in the session.</a:t>
            </a:r>
            <a:endParaRPr/>
          </a:p>
          <a:p>
            <a:pPr indent="0" lvl="0" marL="0" rtl="0" algn="l">
              <a:lnSpc>
                <a:spcPct val="117999"/>
              </a:lnSpc>
              <a:spcBef>
                <a:spcPts val="0"/>
              </a:spcBef>
              <a:spcAft>
                <a:spcPts val="0"/>
              </a:spcAft>
              <a:buNone/>
            </a:pPr>
            <a:r>
              <a:t/>
            </a:r>
            <a:endParaRPr sz="1400"/>
          </a:p>
          <a:p>
            <a:pPr indent="0" lvl="0" marL="0" rtl="0" algn="l">
              <a:lnSpc>
                <a:spcPct val="117999"/>
              </a:lnSpc>
              <a:spcBef>
                <a:spcPts val="0"/>
              </a:spcBef>
              <a:spcAft>
                <a:spcPts val="0"/>
              </a:spcAft>
              <a:buNone/>
            </a:pPr>
            <a:r>
              <a:rPr lang="en-GB" sz="1400"/>
              <a:t>Ask about the photo on the title slide. Ask why this photo was chosen and not a clinic or a nurse giving a vaccination? </a:t>
            </a:r>
            <a:endParaRPr/>
          </a:p>
          <a:p>
            <a:pPr indent="0" lvl="0" marL="0" rtl="0" algn="l">
              <a:lnSpc>
                <a:spcPct val="117999"/>
              </a:lnSpc>
              <a:spcBef>
                <a:spcPts val="0"/>
              </a:spcBef>
              <a:spcAft>
                <a:spcPts val="0"/>
              </a:spcAft>
              <a:buNone/>
            </a:pPr>
            <a:r>
              <a:t/>
            </a:r>
            <a:endParaRPr sz="1400"/>
          </a:p>
          <a:p>
            <a:pPr indent="0" lvl="0" marL="0" rtl="0" algn="l">
              <a:lnSpc>
                <a:spcPct val="117999"/>
              </a:lnSpc>
              <a:spcBef>
                <a:spcPts val="0"/>
              </a:spcBef>
              <a:spcAft>
                <a:spcPts val="0"/>
              </a:spcAft>
              <a:buNone/>
            </a:pPr>
            <a:r>
              <a:rPr lang="en-GB" sz="1400"/>
              <a:t>(The answer is that while health programmes are a critical necessity, failures to meet standards in the other sectors – WASH, shelter, and food – can lead to much greater need for health response. Looking at it another way, success in meeting the standards in the other sectors may have a greater positive effect on health than the health programme itself because </a:t>
            </a:r>
            <a:r>
              <a:rPr b="1" lang="en-GB" sz="1400"/>
              <a:t>prevention is better than cure.</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p1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11" name="Google Shape;211;p19: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17999"/>
              </a:lnSpc>
              <a:spcBef>
                <a:spcPts val="0"/>
              </a:spcBef>
              <a:spcAft>
                <a:spcPts val="0"/>
              </a:spcAft>
              <a:buNone/>
            </a:pPr>
            <a:r>
              <a:rPr lang="en-GB" sz="1400"/>
              <a:t>Click on the embedded video on the slide to play it. Remind participants to review the health assessment checklist on page 349.</a:t>
            </a:r>
            <a:endParaRPr/>
          </a:p>
          <a:p>
            <a:pPr indent="0" lvl="0" marL="0" rtl="0" algn="l">
              <a:lnSpc>
                <a:spcPct val="117999"/>
              </a:lnSpc>
              <a:spcBef>
                <a:spcPts val="0"/>
              </a:spcBef>
              <a:spcAft>
                <a:spcPts val="0"/>
              </a:spcAft>
              <a:buNone/>
            </a:pPr>
            <a:r>
              <a:t/>
            </a:r>
            <a:endParaRPr sz="1400"/>
          </a:p>
          <a:p>
            <a:pPr indent="0" lvl="0" marL="0" rtl="0" algn="l">
              <a:lnSpc>
                <a:spcPct val="117999"/>
              </a:lnSpc>
              <a:spcBef>
                <a:spcPts val="0"/>
              </a:spcBef>
              <a:spcAft>
                <a:spcPts val="0"/>
              </a:spcAft>
              <a:buNone/>
            </a:pPr>
            <a:r>
              <a:rPr lang="en-GB" sz="1400"/>
              <a:t>Click “cc” in the video to view subtitles.</a:t>
            </a:r>
            <a:endParaRPr/>
          </a:p>
          <a:p>
            <a:pPr indent="0" lvl="0" marL="0" rtl="0" algn="l">
              <a:lnSpc>
                <a:spcPct val="117999"/>
              </a:lnSpc>
              <a:spcBef>
                <a:spcPts val="0"/>
              </a:spcBef>
              <a:spcAft>
                <a:spcPts val="0"/>
              </a:spcAft>
              <a:buNone/>
            </a:pPr>
            <a:r>
              <a:t/>
            </a:r>
            <a:endParaRPr sz="1400"/>
          </a:p>
          <a:p>
            <a:pPr indent="0" lvl="0" marL="0" marR="0" rtl="0" algn="l">
              <a:lnSpc>
                <a:spcPct val="117999"/>
              </a:lnSpc>
              <a:spcBef>
                <a:spcPts val="0"/>
              </a:spcBef>
              <a:spcAft>
                <a:spcPts val="0"/>
              </a:spcAft>
              <a:buSzPts val="1400"/>
              <a:buFont typeface="Helvetica Neue"/>
              <a:buNone/>
            </a:pPr>
            <a:r>
              <a:rPr lang="en-GB" sz="1400"/>
              <a:t>YouTube: </a:t>
            </a:r>
            <a:r>
              <a:rPr lang="en-GB" sz="1400" u="sng">
                <a:solidFill>
                  <a:schemeClr val="hlink"/>
                </a:solidFill>
                <a:hlinkClick r:id="rId2"/>
              </a:rPr>
              <a:t>https://www.youtube.com/watch?v=WWK7zZzo_dw</a:t>
            </a:r>
            <a:endParaRPr sz="1400"/>
          </a:p>
          <a:p>
            <a:pPr indent="0" lvl="0" marL="0" marR="0" rtl="0" algn="l">
              <a:lnSpc>
                <a:spcPct val="117999"/>
              </a:lnSpc>
              <a:spcBef>
                <a:spcPts val="0"/>
              </a:spcBef>
              <a:spcAft>
                <a:spcPts val="0"/>
              </a:spcAft>
              <a:buSzPts val="1400"/>
              <a:buFont typeface="Helvetica Neue"/>
              <a:buNone/>
            </a:pPr>
            <a:r>
              <a:t/>
            </a:r>
            <a:endParaRPr sz="1400"/>
          </a:p>
          <a:p>
            <a:pPr indent="0" lvl="0" marL="0" marR="0" rtl="0" algn="l">
              <a:lnSpc>
                <a:spcPct val="117999"/>
              </a:lnSpc>
              <a:spcBef>
                <a:spcPts val="0"/>
              </a:spcBef>
              <a:spcAft>
                <a:spcPts val="0"/>
              </a:spcAft>
              <a:buSzPts val="1400"/>
              <a:buFont typeface="Helvetica Neue"/>
              <a:buNone/>
            </a:pPr>
            <a:r>
              <a:rPr lang="en-GB" sz="1400"/>
              <a:t>NOTE: Ibrahim, the Outreach Focal Point, mentions LGA (local government area) facilitators and ACTs (artemisinin-based combination therapies) – a treatment for uncomplicated malaria.</a:t>
            </a:r>
            <a:endParaRPr/>
          </a:p>
          <a:p>
            <a:pPr indent="0" lvl="0" marL="0" marR="0" rtl="0" algn="l">
              <a:lnSpc>
                <a:spcPct val="117999"/>
              </a:lnSpc>
              <a:spcBef>
                <a:spcPts val="0"/>
              </a:spcBef>
              <a:spcAft>
                <a:spcPts val="0"/>
              </a:spcAft>
              <a:buSzPts val="1400"/>
              <a:buFont typeface="Helvetica Neue"/>
              <a:buNone/>
            </a:pPr>
            <a:r>
              <a:t/>
            </a:r>
            <a:endParaRPr sz="1400"/>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p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17" name="Google Shape;217;p20: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17999"/>
              </a:lnSpc>
              <a:spcBef>
                <a:spcPts val="0"/>
              </a:spcBef>
              <a:spcAft>
                <a:spcPts val="0"/>
              </a:spcAft>
              <a:buNone/>
            </a:pPr>
            <a:r>
              <a:rPr lang="en-GB" sz="1400"/>
              <a:t>Once the video is finished, review the instructions again and ask the groups to quickly brainstorm their answers to this single question (in bold font on the slide), checking the points on the checklist as they go. </a:t>
            </a:r>
            <a:endParaRPr/>
          </a:p>
          <a:p>
            <a:pPr indent="0" lvl="0" marL="0" rtl="0" algn="l">
              <a:lnSpc>
                <a:spcPct val="117999"/>
              </a:lnSpc>
              <a:spcBef>
                <a:spcPts val="0"/>
              </a:spcBef>
              <a:spcAft>
                <a:spcPts val="0"/>
              </a:spcAft>
              <a:buNone/>
            </a:pPr>
            <a:r>
              <a:t/>
            </a:r>
            <a:endParaRPr sz="1400"/>
          </a:p>
          <a:p>
            <a:pPr indent="0" lvl="0" marL="0" rtl="0" algn="l">
              <a:lnSpc>
                <a:spcPct val="117999"/>
              </a:lnSpc>
              <a:spcBef>
                <a:spcPts val="0"/>
              </a:spcBef>
              <a:spcAft>
                <a:spcPts val="0"/>
              </a:spcAft>
              <a:buNone/>
            </a:pPr>
            <a:r>
              <a:rPr lang="en-GB" sz="1400"/>
              <a:t>After about 5 minutes, explain that you will show the video once more and that participants should focus on areas they disagreed about, or which they may have missed the first time.</a:t>
            </a:r>
            <a:endParaRPr/>
          </a:p>
          <a:p>
            <a:pPr indent="0" lvl="0" marL="0" rtl="0" algn="l">
              <a:lnSpc>
                <a:spcPct val="117999"/>
              </a:lnSpc>
              <a:spcBef>
                <a:spcPts val="0"/>
              </a:spcBef>
              <a:spcAft>
                <a:spcPts val="0"/>
              </a:spcAft>
              <a:buNone/>
            </a:pPr>
            <a:r>
              <a:t/>
            </a:r>
            <a:endParaRPr sz="1400"/>
          </a:p>
          <a:p>
            <a:pPr indent="0" lvl="0" marL="0" rtl="0" algn="l">
              <a:lnSpc>
                <a:spcPct val="117999"/>
              </a:lnSpc>
              <a:spcBef>
                <a:spcPts val="0"/>
              </a:spcBef>
              <a:spcAft>
                <a:spcPts val="0"/>
              </a:spcAft>
              <a:buNone/>
            </a:pPr>
            <a:r>
              <a:rPr lang="en-GB" sz="1400"/>
              <a:t>Go back to slide 22 and play the video once more. After this, allow 5 more minutes for the groups to complete their analyses.</a:t>
            </a:r>
            <a:endParaRPr/>
          </a:p>
          <a:p>
            <a:pPr indent="0" lvl="0" marL="0" rtl="0" algn="l">
              <a:lnSpc>
                <a:spcPct val="117999"/>
              </a:lnSpc>
              <a:spcBef>
                <a:spcPts val="0"/>
              </a:spcBef>
              <a:spcAft>
                <a:spcPts val="0"/>
              </a:spcAft>
              <a:buNone/>
            </a:pPr>
            <a:r>
              <a:t/>
            </a:r>
            <a:endParaRPr sz="1400"/>
          </a:p>
          <a:p>
            <a:pPr indent="0" lvl="0" marL="0" rtl="0" algn="l">
              <a:lnSpc>
                <a:spcPct val="117999"/>
              </a:lnSpc>
              <a:spcBef>
                <a:spcPts val="0"/>
              </a:spcBef>
              <a:spcAft>
                <a:spcPts val="0"/>
              </a:spcAft>
              <a:buNone/>
            </a:pPr>
            <a:r>
              <a:rPr lang="en-GB" sz="1400"/>
              <a:t>Debrief the exercise by going from one group to the next taking just one key point per group from their analysis. Ask representatives from other groups to cross out the same or similar points from their own lists. Continue around the room, taking just one new point from each group, until their answers are all noted. </a:t>
            </a:r>
            <a:endParaRPr/>
          </a:p>
          <a:p>
            <a:pPr indent="0" lvl="0" marL="0" rtl="0" algn="l">
              <a:lnSpc>
                <a:spcPct val="117999"/>
              </a:lnSpc>
              <a:spcBef>
                <a:spcPts val="0"/>
              </a:spcBef>
              <a:spcAft>
                <a:spcPts val="0"/>
              </a:spcAft>
              <a:buNone/>
            </a:pPr>
            <a:r>
              <a:t/>
            </a:r>
            <a:endParaRPr sz="1400"/>
          </a:p>
          <a:p>
            <a:pPr indent="0" lvl="0" marL="0" rtl="0" algn="l">
              <a:lnSpc>
                <a:spcPct val="117999"/>
              </a:lnSpc>
              <a:spcBef>
                <a:spcPts val="0"/>
              </a:spcBef>
              <a:spcAft>
                <a:spcPts val="0"/>
              </a:spcAft>
              <a:buNone/>
            </a:pPr>
            <a:r>
              <a:rPr lang="en-GB" sz="1400"/>
              <a:t>Carry on to the next slide for one or two more questions to be discussed in plenary.</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p2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25" name="Google Shape;225;p2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17999"/>
              </a:lnSpc>
              <a:spcBef>
                <a:spcPts val="0"/>
              </a:spcBef>
              <a:spcAft>
                <a:spcPts val="0"/>
              </a:spcAft>
              <a:buNone/>
            </a:pPr>
            <a:r>
              <a:rPr b="1" lang="en-GB" sz="1400"/>
              <a:t>In plenary, ask the first question and take several answers before going onto the second question.</a:t>
            </a:r>
            <a:endParaRPr/>
          </a:p>
          <a:p>
            <a:pPr indent="0" lvl="0" marL="0" rtl="0" algn="l">
              <a:lnSpc>
                <a:spcPct val="117999"/>
              </a:lnSpc>
              <a:spcBef>
                <a:spcPts val="0"/>
              </a:spcBef>
              <a:spcAft>
                <a:spcPts val="0"/>
              </a:spcAft>
              <a:buNone/>
            </a:pPr>
            <a:r>
              <a:t/>
            </a:r>
            <a:endParaRPr sz="1400"/>
          </a:p>
          <a:p>
            <a:pPr indent="0" lvl="0" marL="0" rtl="0" algn="l">
              <a:lnSpc>
                <a:spcPct val="117999"/>
              </a:lnSpc>
              <a:spcBef>
                <a:spcPts val="0"/>
              </a:spcBef>
              <a:spcAft>
                <a:spcPts val="0"/>
              </a:spcAft>
              <a:buNone/>
            </a:pPr>
            <a:r>
              <a:rPr lang="en-GB" sz="1400"/>
              <a:t>Ask participants to provide their observations about the most challenging areas or aspects of the checklist. Follow up with the question </a:t>
            </a:r>
            <a:r>
              <a:rPr b="1" lang="en-GB" sz="1400"/>
              <a:t>“So, what, if anything, can we do to make that aspect easier to asses?”</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p2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33" name="Google Shape;233;p22: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17999"/>
              </a:lnSpc>
              <a:spcBef>
                <a:spcPts val="0"/>
              </a:spcBef>
              <a:spcAft>
                <a:spcPts val="0"/>
              </a:spcAft>
              <a:buNone/>
            </a:pPr>
            <a:r>
              <a:rPr lang="en-GB" sz="1400"/>
              <a:t>This is the session wrap-up. Review the key points along with others that may have been raised in your own training or which address specific realities for your local response operations.</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p2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41" name="Google Shape;241;p2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17999"/>
              </a:lnSpc>
              <a:spcBef>
                <a:spcPts val="0"/>
              </a:spcBef>
              <a:spcAft>
                <a:spcPts val="0"/>
              </a:spcAft>
              <a:buNone/>
            </a:pPr>
            <a:r>
              <a:rPr lang="en-GB" sz="1400"/>
              <a:t>Encourage everyone to review and share the information they have gained in this session and to remember that all sectors (not only doctors and nurses working in the health sector itself) have a critical role in health outcomes.</a:t>
            </a:r>
            <a:endParaRPr/>
          </a:p>
          <a:p>
            <a:pPr indent="0" lvl="0" marL="0" rtl="0" algn="l">
              <a:lnSpc>
                <a:spcPct val="117999"/>
              </a:lnSpc>
              <a:spcBef>
                <a:spcPts val="0"/>
              </a:spcBef>
              <a:spcAft>
                <a:spcPts val="0"/>
              </a:spcAft>
              <a:buNone/>
            </a:pPr>
            <a:r>
              <a:t/>
            </a:r>
            <a:endParaRPr sz="1400"/>
          </a:p>
          <a:p>
            <a:pPr indent="0" lvl="0" marL="0" rtl="0" algn="l">
              <a:lnSpc>
                <a:spcPct val="117999"/>
              </a:lnSpc>
              <a:spcBef>
                <a:spcPts val="0"/>
              </a:spcBef>
              <a:spcAft>
                <a:spcPts val="0"/>
              </a:spcAft>
              <a:buNone/>
            </a:pPr>
            <a:r>
              <a:rPr lang="en-GB" sz="1400"/>
              <a:t>Thank everyone and take a break.</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 name="Shape 52"/>
        <p:cNvGrpSpPr/>
        <p:nvPr/>
      </p:nvGrpSpPr>
      <p:grpSpPr>
        <a:xfrm>
          <a:off x="0" y="0"/>
          <a:ext cx="0" cy="0"/>
          <a:chOff x="0" y="0"/>
          <a:chExt cx="0" cy="0"/>
        </a:xfrm>
      </p:grpSpPr>
      <p:sp>
        <p:nvSpPr>
          <p:cNvPr id="53" name="Google Shape;53;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54" name="Google Shape;54;p2: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17999"/>
              </a:lnSpc>
              <a:spcBef>
                <a:spcPts val="0"/>
              </a:spcBef>
              <a:spcAft>
                <a:spcPts val="0"/>
              </a:spcAft>
              <a:buNone/>
            </a:pPr>
            <a:r>
              <a:rPr b="1" lang="en-GB" sz="1400"/>
              <a:t>Ask participants if they can provide specific examples of direct and indirect impacts from a crisis</a:t>
            </a:r>
            <a:r>
              <a:rPr b="0" lang="en-GB" sz="1400"/>
              <a:t>.</a:t>
            </a:r>
            <a:r>
              <a:rPr lang="en-GB" sz="1400"/>
              <a:t> If none are provided you can use the following examples:</a:t>
            </a:r>
            <a:endParaRPr/>
          </a:p>
          <a:p>
            <a:pPr indent="-342900" lvl="0" marL="342900" rtl="0" algn="l">
              <a:lnSpc>
                <a:spcPct val="117999"/>
              </a:lnSpc>
              <a:spcBef>
                <a:spcPts val="0"/>
              </a:spcBef>
              <a:spcAft>
                <a:spcPts val="0"/>
              </a:spcAft>
              <a:buSzPts val="1400"/>
              <a:buFont typeface="Arial"/>
              <a:buChar char="•"/>
            </a:pPr>
            <a:r>
              <a:rPr b="1" lang="en-GB" sz="1400"/>
              <a:t>DIRECT</a:t>
            </a:r>
            <a:r>
              <a:rPr lang="en-GB" sz="1400"/>
              <a:t> – landmines, extreme dehydration, heat exhaustion, or sun exposure among a refugee population due to fleeing from conflict, crushing injuries and renal failure among earthquake victims, etc.  </a:t>
            </a:r>
            <a:endParaRPr/>
          </a:p>
          <a:p>
            <a:pPr indent="-342900" lvl="0" marL="342900" rtl="0" algn="l">
              <a:lnSpc>
                <a:spcPct val="117999"/>
              </a:lnSpc>
              <a:spcBef>
                <a:spcPts val="0"/>
              </a:spcBef>
              <a:spcAft>
                <a:spcPts val="0"/>
              </a:spcAft>
              <a:buSzPts val="1400"/>
              <a:buFont typeface="Arial"/>
              <a:buChar char="•"/>
            </a:pPr>
            <a:r>
              <a:rPr b="1" lang="en-GB" sz="1400"/>
              <a:t>INDIRECT</a:t>
            </a:r>
            <a:r>
              <a:rPr lang="en-GB" sz="1400"/>
              <a:t> – malnutrition from slow or no delivery of food to a remote camp, measles and upper respiratory infections in dusty and overcrowded shelter, diarrheal disease outbreaks from poor water quantity and quality, and lack of effective hygiene practices.</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62" name="Google Shape;62;p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17999"/>
              </a:lnSpc>
              <a:spcBef>
                <a:spcPts val="0"/>
              </a:spcBef>
              <a:spcAft>
                <a:spcPts val="0"/>
              </a:spcAft>
              <a:buNone/>
            </a:pPr>
            <a:r>
              <a:rPr lang="en-GB" sz="1400"/>
              <a:t>Read the definitions of the two terms and make sure they are clear to the participants. Note that death and disease are highlighted in the text as these are the two key ideas. Further explain that controlling these two phenomena, death and disease, is the essential goal of a health response. Being able to assess and understand the rates at which these are occurring are key indicators for the health sector.</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70" name="Google Shape;70;p4: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marR="0" rtl="0" algn="l">
              <a:lnSpc>
                <a:spcPct val="117999"/>
              </a:lnSpc>
              <a:spcBef>
                <a:spcPts val="0"/>
              </a:spcBef>
              <a:spcAft>
                <a:spcPts val="0"/>
              </a:spcAft>
              <a:buSzPts val="1400"/>
              <a:buFont typeface="Helvetica Neue"/>
              <a:buNone/>
            </a:pPr>
            <a:r>
              <a:rPr lang="en-GB" sz="1400"/>
              <a:t>Read the two terms and make sure they are clear to the participants. Then ask the participants if they know how to calculate the two. Explain that the CMR is based on the total of all people in the population of concern and the Under 5 CMR is based on only the total number of children under 5 years old. The Under 5 CMR is very useful as this age group is more vulnerable and therefore a more sensitive indicator of what is happening in the population overall.</a:t>
            </a:r>
            <a:endParaRPr/>
          </a:p>
          <a:p>
            <a:pPr indent="0" lvl="0" marL="0" marR="0" rtl="0" algn="l">
              <a:lnSpc>
                <a:spcPct val="117999"/>
              </a:lnSpc>
              <a:spcBef>
                <a:spcPts val="0"/>
              </a:spcBef>
              <a:spcAft>
                <a:spcPts val="0"/>
              </a:spcAft>
              <a:buSzPts val="1400"/>
              <a:buFont typeface="Helvetica Neue"/>
              <a:buNone/>
            </a:pPr>
            <a:r>
              <a:t/>
            </a:r>
            <a:endParaRPr sz="1400"/>
          </a:p>
          <a:p>
            <a:pPr indent="0" lvl="0" marL="0" marR="0" rtl="0" algn="l">
              <a:lnSpc>
                <a:spcPct val="117999"/>
              </a:lnSpc>
              <a:spcBef>
                <a:spcPts val="0"/>
              </a:spcBef>
              <a:spcAft>
                <a:spcPts val="0"/>
              </a:spcAft>
              <a:buSzPts val="1400"/>
              <a:buFont typeface="Helvetica Neue"/>
              <a:buNone/>
            </a:pPr>
            <a:r>
              <a:rPr lang="en-GB" sz="1400"/>
              <a:t>Use the animation to show the discussion question. Ask for volunteers to give their ideas. The reason the CMR is </a:t>
            </a:r>
            <a:r>
              <a:rPr b="1" lang="en-GB" sz="1400"/>
              <a:t>not</a:t>
            </a:r>
            <a:r>
              <a:rPr lang="en-GB" sz="1400"/>
              <a:t> the most useful indicator for humanitarians is that it comes too late – once this result is seen as a “red flag”, too many people have already died. The indicators in WASH, shelter, and food happen earlier in the process and may lead to higher CMRs. Therefore, the best tools for avoiding excess mortality are those that can be monitored </a:t>
            </a:r>
            <a:r>
              <a:rPr b="1" lang="en-GB" sz="1400" u="none"/>
              <a:t>before</a:t>
            </a:r>
            <a:r>
              <a:rPr lang="en-GB" sz="1400"/>
              <a:t> people die.</a:t>
            </a:r>
            <a:endParaRPr/>
          </a:p>
          <a:p>
            <a:pPr indent="0" lvl="0" marL="0" marR="0" rtl="0" algn="l">
              <a:lnSpc>
                <a:spcPct val="117999"/>
              </a:lnSpc>
              <a:spcBef>
                <a:spcPts val="0"/>
              </a:spcBef>
              <a:spcAft>
                <a:spcPts val="0"/>
              </a:spcAft>
              <a:buSzPts val="1400"/>
              <a:buFont typeface="Helvetica Neue"/>
              <a:buNone/>
            </a:pPr>
            <a:r>
              <a:t/>
            </a:r>
            <a:endParaRPr sz="1400"/>
          </a:p>
          <a:p>
            <a:pPr indent="0" lvl="0" marL="0" marR="0" rtl="0" algn="l">
              <a:lnSpc>
                <a:spcPct val="117999"/>
              </a:lnSpc>
              <a:spcBef>
                <a:spcPts val="0"/>
              </a:spcBef>
              <a:spcAft>
                <a:spcPts val="0"/>
              </a:spcAft>
              <a:buSzPts val="1400"/>
              <a:buFont typeface="Helvetica Neue"/>
              <a:buNone/>
            </a:pPr>
            <a:r>
              <a:rPr lang="en-GB" sz="1400"/>
              <a:t>Finally, remind everyone that death is normal, and health programmes do not intend to eliminate mortality, only </a:t>
            </a:r>
            <a:r>
              <a:rPr b="1" lang="en-GB" sz="1400" u="none"/>
              <a:t>excess</a:t>
            </a:r>
            <a:r>
              <a:rPr lang="en-GB" sz="1400"/>
              <a:t> mortality (more than the norm for that population in “normal” times). Ultimately, this is what the CMR illustrates.</a:t>
            </a:r>
            <a:endParaRPr/>
          </a:p>
          <a:p>
            <a:pPr indent="0" lvl="0" marL="0" rtl="0" algn="l">
              <a:lnSpc>
                <a:spcPct val="117999"/>
              </a:lnSpc>
              <a:spcBef>
                <a:spcPts val="0"/>
              </a:spcBef>
              <a:spcAft>
                <a:spcPts val="0"/>
              </a:spcAft>
              <a:buNone/>
            </a:pPr>
            <a:r>
              <a:t/>
            </a:r>
            <a:endParaRPr sz="140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78" name="Google Shape;78;p6: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17999"/>
              </a:lnSpc>
              <a:spcBef>
                <a:spcPts val="0"/>
              </a:spcBef>
              <a:spcAft>
                <a:spcPts val="0"/>
              </a:spcAft>
              <a:buNone/>
            </a:pPr>
            <a:r>
              <a:rPr lang="en-GB" sz="1400"/>
              <a:t>Ask participants to turn to page 290 to review the scope of the health standards. Explain that you will not cover each in detail, but rather provide a quick overview of the highlights and key messages only.</a:t>
            </a:r>
            <a:endParaRPr/>
          </a:p>
          <a:p>
            <a:pPr indent="0" lvl="0" marL="0" rtl="0" algn="l">
              <a:lnSpc>
                <a:spcPct val="117999"/>
              </a:lnSpc>
              <a:spcBef>
                <a:spcPts val="0"/>
              </a:spcBef>
              <a:spcAft>
                <a:spcPts val="0"/>
              </a:spcAft>
              <a:buNone/>
            </a:pPr>
            <a:r>
              <a:t/>
            </a:r>
            <a:endParaRPr sz="1400"/>
          </a:p>
          <a:p>
            <a:pPr indent="0" lvl="0" marL="0" rtl="0" algn="l">
              <a:lnSpc>
                <a:spcPct val="117999"/>
              </a:lnSpc>
              <a:spcBef>
                <a:spcPts val="0"/>
              </a:spcBef>
              <a:spcAft>
                <a:spcPts val="0"/>
              </a:spcAft>
              <a:buNone/>
            </a:pPr>
            <a:r>
              <a:rPr lang="en-GB" sz="1400"/>
              <a:t>Ask participants to have their Handbooks at the ready as there will be a few quick references to the more detailed aspects of these standards.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96" name="Google Shape;96;p5: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17999"/>
              </a:lnSpc>
              <a:spcBef>
                <a:spcPts val="0"/>
              </a:spcBef>
              <a:spcAft>
                <a:spcPts val="0"/>
              </a:spcAft>
              <a:buNone/>
            </a:pPr>
            <a:r>
              <a:rPr lang="en-GB" sz="1400"/>
              <a:t>Explain that a health programme is not supposed to replace the existing health infrastructure where it is implemented, but rather bolster it and fill the gaps to the extent possible.</a:t>
            </a:r>
            <a:endParaRPr/>
          </a:p>
          <a:p>
            <a:pPr indent="0" lvl="0" marL="0" rtl="0" algn="l">
              <a:lnSpc>
                <a:spcPct val="117999"/>
              </a:lnSpc>
              <a:spcBef>
                <a:spcPts val="0"/>
              </a:spcBef>
              <a:spcAft>
                <a:spcPts val="0"/>
              </a:spcAft>
              <a:buNone/>
            </a:pPr>
            <a:r>
              <a:t/>
            </a:r>
            <a:endParaRPr sz="1400"/>
          </a:p>
          <a:p>
            <a:pPr indent="0" lvl="0" marL="0" rtl="0" algn="l">
              <a:lnSpc>
                <a:spcPct val="117999"/>
              </a:lnSpc>
              <a:spcBef>
                <a:spcPts val="0"/>
              </a:spcBef>
              <a:spcAft>
                <a:spcPts val="0"/>
              </a:spcAft>
              <a:buNone/>
            </a:pPr>
            <a:r>
              <a:rPr lang="en-GB" sz="1400"/>
              <a:t>Note that in some instances, NGOs and other response agencies have hired local doctors and nurses for their programmes, thereby weakening the existing local infrastructure.</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05" name="Google Shape;105;p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17999"/>
              </a:lnSpc>
              <a:spcBef>
                <a:spcPts val="0"/>
              </a:spcBef>
              <a:spcAft>
                <a:spcPts val="0"/>
              </a:spcAft>
              <a:buNone/>
            </a:pPr>
            <a:r>
              <a:rPr lang="en-GB" sz="1400"/>
              <a:t>Read through the slide content and make sure these key points are clear to participants. Ask them to take a moment to review some of the key actions in the health systems standards (pages 298–310).</a:t>
            </a:r>
            <a:endParaRPr/>
          </a:p>
          <a:p>
            <a:pPr indent="0" lvl="0" marL="0" rtl="0" algn="l">
              <a:lnSpc>
                <a:spcPct val="117999"/>
              </a:lnSpc>
              <a:spcBef>
                <a:spcPts val="0"/>
              </a:spcBef>
              <a:spcAft>
                <a:spcPts val="0"/>
              </a:spcAft>
              <a:buNone/>
            </a:pPr>
            <a:r>
              <a:t/>
            </a:r>
            <a:endParaRPr sz="1400"/>
          </a:p>
          <a:p>
            <a:pPr indent="0" lvl="0" marL="0" rtl="0" algn="l">
              <a:lnSpc>
                <a:spcPct val="117999"/>
              </a:lnSpc>
              <a:spcBef>
                <a:spcPts val="0"/>
              </a:spcBef>
              <a:spcAft>
                <a:spcPts val="0"/>
              </a:spcAft>
              <a:buNone/>
            </a:pPr>
            <a:r>
              <a:rPr lang="en-GB" sz="1400"/>
              <a:t>Ask if there is any language or terminology that is unclear. </a:t>
            </a:r>
            <a:r>
              <a:rPr b="1" lang="en-GB" sz="1400"/>
              <a:t>Ask if there is anything in particular that caught participants’ attention, or which referenced activities they had not considered before. </a:t>
            </a:r>
            <a:r>
              <a:rPr lang="en-GB" sz="1400"/>
              <a:t>Allow a few minutes for an open discussion about this section.</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13" name="Google Shape;113;p8: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17999"/>
              </a:lnSpc>
              <a:spcBef>
                <a:spcPts val="0"/>
              </a:spcBef>
              <a:spcAft>
                <a:spcPts val="0"/>
              </a:spcAft>
              <a:buNone/>
            </a:pPr>
            <a:r>
              <a:rPr lang="en-GB" sz="1400"/>
              <a:t>Review the slide content and make sure it is clear to the participants. Explain that they can turn to page 311 for more details.</a:t>
            </a:r>
            <a:endParaRPr/>
          </a:p>
          <a:p>
            <a:pPr indent="0" lvl="0" marL="0" rtl="0" algn="l">
              <a:lnSpc>
                <a:spcPct val="117999"/>
              </a:lnSpc>
              <a:spcBef>
                <a:spcPts val="0"/>
              </a:spcBef>
              <a:spcAft>
                <a:spcPts val="0"/>
              </a:spcAft>
              <a:buNone/>
            </a:pPr>
            <a:r>
              <a:t/>
            </a:r>
            <a:endParaRPr sz="1400"/>
          </a:p>
          <a:p>
            <a:pPr indent="0" lvl="0" marL="0" rtl="0" algn="l">
              <a:lnSpc>
                <a:spcPct val="117999"/>
              </a:lnSpc>
              <a:spcBef>
                <a:spcPts val="0"/>
              </a:spcBef>
              <a:spcAft>
                <a:spcPts val="0"/>
              </a:spcAft>
              <a:buNone/>
            </a:pPr>
            <a:r>
              <a:rPr lang="en-GB" sz="1400"/>
              <a:t>Take a moment to note the reference to age gender and diversity. Ask how the foundational rights-based chapters of Sphere relate to essential healthcare. </a:t>
            </a:r>
            <a:endParaRPr/>
          </a:p>
          <a:p>
            <a:pPr indent="0" lvl="0" marL="0" rtl="0" algn="l">
              <a:lnSpc>
                <a:spcPct val="117999"/>
              </a:lnSpc>
              <a:spcBef>
                <a:spcPts val="0"/>
              </a:spcBef>
              <a:spcAft>
                <a:spcPts val="0"/>
              </a:spcAft>
              <a:buNone/>
            </a:pPr>
            <a:r>
              <a:t/>
            </a:r>
            <a:endParaRPr b="1" sz="1400"/>
          </a:p>
          <a:p>
            <a:pPr indent="0" lvl="0" marL="0" rtl="0" algn="l">
              <a:lnSpc>
                <a:spcPct val="117999"/>
              </a:lnSpc>
              <a:spcBef>
                <a:spcPts val="0"/>
              </a:spcBef>
              <a:spcAft>
                <a:spcPts val="0"/>
              </a:spcAft>
              <a:buNone/>
            </a:pPr>
            <a:r>
              <a:rPr b="1" lang="en-GB" sz="1400"/>
              <a:t>Ask what specific guidance from the Core Humanitarian Standards or the Protection Principles apply to the providing healthcare</a:t>
            </a:r>
            <a:r>
              <a:rPr lang="en-GB" sz="1400"/>
              <a:t>. (Answer – all of them!)</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6.png"/><Relationship Id="rId3"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16.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Page" showMasterSp="0" type="tx">
  <p:cSld name="TITLE_AND_BODY">
    <p:spTree>
      <p:nvGrpSpPr>
        <p:cNvPr id="12" name="Shape 12"/>
        <p:cNvGrpSpPr/>
        <p:nvPr/>
      </p:nvGrpSpPr>
      <p:grpSpPr>
        <a:xfrm>
          <a:off x="0" y="0"/>
          <a:ext cx="0" cy="0"/>
          <a:chOff x="0" y="0"/>
          <a:chExt cx="0" cy="0"/>
        </a:xfrm>
      </p:grpSpPr>
      <p:sp>
        <p:nvSpPr>
          <p:cNvPr id="13" name="Google Shape;13;p25"/>
          <p:cNvSpPr txBox="1"/>
          <p:nvPr>
            <p:ph type="title"/>
          </p:nvPr>
        </p:nvSpPr>
        <p:spPr>
          <a:xfrm>
            <a:off x="7120322" y="1148760"/>
            <a:ext cx="7450169" cy="1190673"/>
          </a:xfrm>
          <a:prstGeom prst="rect">
            <a:avLst/>
          </a:prstGeom>
          <a:noFill/>
          <a:ln>
            <a:noFill/>
          </a:ln>
        </p:spPr>
        <p:txBody>
          <a:bodyPr anchorCtr="0" anchor="t" bIns="50800" lIns="50800" spcFirstLastPara="1" rIns="50800" wrap="square" tIns="50800">
            <a:normAutofit/>
          </a:bodyPr>
          <a:lstStyle>
            <a:lvl1pPr lvl="0" algn="l">
              <a:lnSpc>
                <a:spcPct val="100000"/>
              </a:lnSpc>
              <a:spcBef>
                <a:spcPts val="0"/>
              </a:spcBef>
              <a:spcAft>
                <a:spcPts val="0"/>
              </a:spcAft>
              <a:buClr>
                <a:srgbClr val="000000"/>
              </a:buClr>
              <a:buSzPts val="8000"/>
              <a:buFont typeface="Open Sans Light"/>
              <a:buNone/>
              <a:defRPr sz="8000" cap="none">
                <a:solidFill>
                  <a:srgbClr val="000000"/>
                </a:solidFill>
                <a:latin typeface="Open Sans Light"/>
                <a:ea typeface="Open Sans Light"/>
                <a:cs typeface="Open Sans Light"/>
                <a:sym typeface="Open Sans Light"/>
              </a:defRPr>
            </a:lvl1pPr>
            <a:lvl2pPr lvl="1" algn="ctr">
              <a:lnSpc>
                <a:spcPct val="100000"/>
              </a:lnSpc>
              <a:spcBef>
                <a:spcPts val="0"/>
              </a:spcBef>
              <a:spcAft>
                <a:spcPts val="0"/>
              </a:spcAft>
              <a:buClr>
                <a:srgbClr val="00B297"/>
              </a:buClr>
              <a:buSzPts val="1800"/>
              <a:buNone/>
              <a:defRPr/>
            </a:lvl2pPr>
            <a:lvl3pPr lvl="2" algn="ctr">
              <a:lnSpc>
                <a:spcPct val="100000"/>
              </a:lnSpc>
              <a:spcBef>
                <a:spcPts val="0"/>
              </a:spcBef>
              <a:spcAft>
                <a:spcPts val="0"/>
              </a:spcAft>
              <a:buClr>
                <a:srgbClr val="00B297"/>
              </a:buClr>
              <a:buSzPts val="1800"/>
              <a:buNone/>
              <a:defRPr/>
            </a:lvl3pPr>
            <a:lvl4pPr lvl="3" algn="ctr">
              <a:lnSpc>
                <a:spcPct val="100000"/>
              </a:lnSpc>
              <a:spcBef>
                <a:spcPts val="0"/>
              </a:spcBef>
              <a:spcAft>
                <a:spcPts val="0"/>
              </a:spcAft>
              <a:buClr>
                <a:srgbClr val="00B297"/>
              </a:buClr>
              <a:buSzPts val="1800"/>
              <a:buNone/>
              <a:defRPr/>
            </a:lvl4pPr>
            <a:lvl5pPr lvl="4" algn="ctr">
              <a:lnSpc>
                <a:spcPct val="100000"/>
              </a:lnSpc>
              <a:spcBef>
                <a:spcPts val="0"/>
              </a:spcBef>
              <a:spcAft>
                <a:spcPts val="0"/>
              </a:spcAft>
              <a:buClr>
                <a:srgbClr val="00B297"/>
              </a:buClr>
              <a:buSzPts val="1800"/>
              <a:buNone/>
              <a:defRPr/>
            </a:lvl5pPr>
            <a:lvl6pPr lvl="5" algn="ctr">
              <a:lnSpc>
                <a:spcPct val="100000"/>
              </a:lnSpc>
              <a:spcBef>
                <a:spcPts val="0"/>
              </a:spcBef>
              <a:spcAft>
                <a:spcPts val="0"/>
              </a:spcAft>
              <a:buClr>
                <a:srgbClr val="00B297"/>
              </a:buClr>
              <a:buSzPts val="1800"/>
              <a:buNone/>
              <a:defRPr/>
            </a:lvl6pPr>
            <a:lvl7pPr lvl="6" algn="ctr">
              <a:lnSpc>
                <a:spcPct val="100000"/>
              </a:lnSpc>
              <a:spcBef>
                <a:spcPts val="0"/>
              </a:spcBef>
              <a:spcAft>
                <a:spcPts val="0"/>
              </a:spcAft>
              <a:buClr>
                <a:srgbClr val="00B297"/>
              </a:buClr>
              <a:buSzPts val="1800"/>
              <a:buNone/>
              <a:defRPr/>
            </a:lvl7pPr>
            <a:lvl8pPr lvl="7" algn="ctr">
              <a:lnSpc>
                <a:spcPct val="100000"/>
              </a:lnSpc>
              <a:spcBef>
                <a:spcPts val="0"/>
              </a:spcBef>
              <a:spcAft>
                <a:spcPts val="0"/>
              </a:spcAft>
              <a:buClr>
                <a:srgbClr val="00B297"/>
              </a:buClr>
              <a:buSzPts val="1800"/>
              <a:buNone/>
              <a:defRPr/>
            </a:lvl8pPr>
            <a:lvl9pPr lvl="8" algn="ctr">
              <a:lnSpc>
                <a:spcPct val="100000"/>
              </a:lnSpc>
              <a:spcBef>
                <a:spcPts val="0"/>
              </a:spcBef>
              <a:spcAft>
                <a:spcPts val="0"/>
              </a:spcAft>
              <a:buClr>
                <a:srgbClr val="00B297"/>
              </a:buClr>
              <a:buSzPts val="1800"/>
              <a:buNone/>
              <a:defRPr/>
            </a:lvl9pPr>
          </a:lstStyle>
          <a:p/>
        </p:txBody>
      </p:sp>
      <p:pic>
        <p:nvPicPr>
          <p:cNvPr descr="pasted-image.pdf" id="14" name="Google Shape;14;p25"/>
          <p:cNvPicPr preferRelativeResize="0"/>
          <p:nvPr/>
        </p:nvPicPr>
        <p:blipFill rotWithShape="1">
          <a:blip r:embed="rId2">
            <a:alphaModFix/>
          </a:blip>
          <a:srcRect b="0" l="0" r="0" t="0"/>
          <a:stretch/>
        </p:blipFill>
        <p:spPr>
          <a:xfrm>
            <a:off x="6784933" y="1137926"/>
            <a:ext cx="189836" cy="1919173"/>
          </a:xfrm>
          <a:prstGeom prst="rect">
            <a:avLst/>
          </a:prstGeom>
          <a:noFill/>
          <a:ln>
            <a:noFill/>
          </a:ln>
        </p:spPr>
      </p:pic>
      <p:sp>
        <p:nvSpPr>
          <p:cNvPr id="15" name="Google Shape;15;p25"/>
          <p:cNvSpPr txBox="1"/>
          <p:nvPr>
            <p:ph idx="12" type="sldNum"/>
          </p:nvPr>
        </p:nvSpPr>
        <p:spPr>
          <a:xfrm>
            <a:off x="8661667" y="9251950"/>
            <a:ext cx="394339" cy="389915"/>
          </a:xfrm>
          <a:prstGeom prst="rect">
            <a:avLst/>
          </a:prstGeom>
          <a:noFill/>
          <a:ln>
            <a:noFill/>
          </a:ln>
        </p:spPr>
        <p:txBody>
          <a:bodyPr anchorCtr="0" anchor="t" bIns="50800" lIns="50800" spcFirstLastPara="1" rIns="50800" wrap="square" tIns="50800">
            <a:spAutoFit/>
          </a:bodyPr>
          <a:lstStyle>
            <a:lvl1pPr indent="0" lvl="0" marL="0" algn="l">
              <a:lnSpc>
                <a:spcPct val="100000"/>
              </a:lnSpc>
              <a:spcBef>
                <a:spcPts val="0"/>
              </a:spcBef>
              <a:spcAft>
                <a:spcPts val="0"/>
              </a:spcAft>
              <a:buClr>
                <a:srgbClr val="00B297"/>
              </a:buClr>
              <a:buSzPts val="1800"/>
              <a:buFont typeface="Open Sans"/>
              <a:buNone/>
              <a:defRPr/>
            </a:lvl1pPr>
            <a:lvl2pPr indent="0" lvl="1" marL="0" algn="l">
              <a:lnSpc>
                <a:spcPct val="100000"/>
              </a:lnSpc>
              <a:spcBef>
                <a:spcPts val="0"/>
              </a:spcBef>
              <a:spcAft>
                <a:spcPts val="0"/>
              </a:spcAft>
              <a:buClr>
                <a:srgbClr val="00B297"/>
              </a:buClr>
              <a:buSzPts val="1800"/>
              <a:buFont typeface="Open Sans"/>
              <a:buNone/>
              <a:defRPr/>
            </a:lvl2pPr>
            <a:lvl3pPr indent="0" lvl="2" marL="0" algn="l">
              <a:lnSpc>
                <a:spcPct val="100000"/>
              </a:lnSpc>
              <a:spcBef>
                <a:spcPts val="0"/>
              </a:spcBef>
              <a:spcAft>
                <a:spcPts val="0"/>
              </a:spcAft>
              <a:buClr>
                <a:srgbClr val="00B297"/>
              </a:buClr>
              <a:buSzPts val="1800"/>
              <a:buFont typeface="Open Sans"/>
              <a:buNone/>
              <a:defRPr/>
            </a:lvl3pPr>
            <a:lvl4pPr indent="0" lvl="3" marL="0" algn="l">
              <a:lnSpc>
                <a:spcPct val="100000"/>
              </a:lnSpc>
              <a:spcBef>
                <a:spcPts val="0"/>
              </a:spcBef>
              <a:spcAft>
                <a:spcPts val="0"/>
              </a:spcAft>
              <a:buClr>
                <a:srgbClr val="00B297"/>
              </a:buClr>
              <a:buSzPts val="1800"/>
              <a:buFont typeface="Open Sans"/>
              <a:buNone/>
              <a:defRPr/>
            </a:lvl4pPr>
            <a:lvl5pPr indent="0" lvl="4" marL="0" algn="l">
              <a:lnSpc>
                <a:spcPct val="100000"/>
              </a:lnSpc>
              <a:spcBef>
                <a:spcPts val="0"/>
              </a:spcBef>
              <a:spcAft>
                <a:spcPts val="0"/>
              </a:spcAft>
              <a:buClr>
                <a:srgbClr val="00B297"/>
              </a:buClr>
              <a:buSzPts val="1800"/>
              <a:buFont typeface="Open Sans"/>
              <a:buNone/>
              <a:defRPr/>
            </a:lvl5pPr>
            <a:lvl6pPr indent="0" lvl="5" marL="0" algn="l">
              <a:lnSpc>
                <a:spcPct val="100000"/>
              </a:lnSpc>
              <a:spcBef>
                <a:spcPts val="0"/>
              </a:spcBef>
              <a:spcAft>
                <a:spcPts val="0"/>
              </a:spcAft>
              <a:buClr>
                <a:srgbClr val="00B297"/>
              </a:buClr>
              <a:buSzPts val="1800"/>
              <a:buFont typeface="Open Sans"/>
              <a:buNone/>
              <a:defRPr/>
            </a:lvl6pPr>
            <a:lvl7pPr indent="0" lvl="6" marL="0" algn="l">
              <a:lnSpc>
                <a:spcPct val="100000"/>
              </a:lnSpc>
              <a:spcBef>
                <a:spcPts val="0"/>
              </a:spcBef>
              <a:spcAft>
                <a:spcPts val="0"/>
              </a:spcAft>
              <a:buClr>
                <a:srgbClr val="00B297"/>
              </a:buClr>
              <a:buSzPts val="1800"/>
              <a:buFont typeface="Open Sans"/>
              <a:buNone/>
              <a:defRPr/>
            </a:lvl7pPr>
            <a:lvl8pPr indent="0" lvl="7" marL="0" algn="l">
              <a:lnSpc>
                <a:spcPct val="100000"/>
              </a:lnSpc>
              <a:spcBef>
                <a:spcPts val="0"/>
              </a:spcBef>
              <a:spcAft>
                <a:spcPts val="0"/>
              </a:spcAft>
              <a:buClr>
                <a:srgbClr val="00B297"/>
              </a:buClr>
              <a:buSzPts val="1800"/>
              <a:buFont typeface="Open Sans"/>
              <a:buNone/>
              <a:defRPr/>
            </a:lvl8pPr>
            <a:lvl9pPr indent="0" lvl="8" marL="0" algn="l">
              <a:lnSpc>
                <a:spcPct val="100000"/>
              </a:lnSpc>
              <a:spcBef>
                <a:spcPts val="0"/>
              </a:spcBef>
              <a:spcAft>
                <a:spcPts val="0"/>
              </a:spcAft>
              <a:buClr>
                <a:srgbClr val="00B297"/>
              </a:buClr>
              <a:buSzPts val="1800"/>
              <a:buFont typeface="Open Sans"/>
              <a:buNone/>
              <a:defRPr/>
            </a:lvl9pPr>
          </a:lstStyle>
          <a:p>
            <a:pPr indent="0" lvl="0" marL="0" rtl="0" algn="l">
              <a:spcBef>
                <a:spcPts val="0"/>
              </a:spcBef>
              <a:spcAft>
                <a:spcPts val="0"/>
              </a:spcAft>
              <a:buNone/>
            </a:pPr>
            <a:fld id="{00000000-1234-1234-1234-123412341234}" type="slidenum">
              <a:rPr lang="en-GB"/>
              <a:t>‹#›</a:t>
            </a:fld>
            <a:endParaRPr/>
          </a:p>
        </p:txBody>
      </p:sp>
      <p:pic>
        <p:nvPicPr>
          <p:cNvPr descr="pasted-image.pdf" id="16" name="Google Shape;16;p25"/>
          <p:cNvPicPr preferRelativeResize="0"/>
          <p:nvPr/>
        </p:nvPicPr>
        <p:blipFill rotWithShape="1">
          <a:blip r:embed="rId3">
            <a:alphaModFix/>
          </a:blip>
          <a:srcRect b="0" l="0" r="0" t="0"/>
          <a:stretch/>
        </p:blipFill>
        <p:spPr>
          <a:xfrm>
            <a:off x="476628" y="683369"/>
            <a:ext cx="5870575" cy="2513867"/>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mp; Subtitle">
  <p:cSld name="Title &amp; Subtitle">
    <p:spTree>
      <p:nvGrpSpPr>
        <p:cNvPr id="17" name="Shape 17"/>
        <p:cNvGrpSpPr/>
        <p:nvPr/>
      </p:nvGrpSpPr>
      <p:grpSpPr>
        <a:xfrm>
          <a:off x="0" y="0"/>
          <a:ext cx="0" cy="0"/>
          <a:chOff x="0" y="0"/>
          <a:chExt cx="0" cy="0"/>
        </a:xfrm>
      </p:grpSpPr>
      <p:sp>
        <p:nvSpPr>
          <p:cNvPr id="18" name="Google Shape;18;p26"/>
          <p:cNvSpPr txBox="1"/>
          <p:nvPr>
            <p:ph type="title"/>
          </p:nvPr>
        </p:nvSpPr>
        <p:spPr>
          <a:xfrm>
            <a:off x="392704" y="70423"/>
            <a:ext cx="13953493" cy="1130300"/>
          </a:xfrm>
          <a:prstGeom prst="rect">
            <a:avLst/>
          </a:prstGeom>
          <a:noFill/>
          <a:ln>
            <a:noFill/>
          </a:ln>
        </p:spPr>
        <p:txBody>
          <a:bodyPr anchorCtr="0" anchor="t" bIns="50800" lIns="50800" spcFirstLastPara="1" rIns="50800" wrap="square" tIns="50800">
            <a:normAutofit/>
          </a:bodyPr>
          <a:lstStyle>
            <a:lvl1pPr lvl="0" algn="l">
              <a:lnSpc>
                <a:spcPct val="100000"/>
              </a:lnSpc>
              <a:spcBef>
                <a:spcPts val="0"/>
              </a:spcBef>
              <a:spcAft>
                <a:spcPts val="0"/>
              </a:spcAft>
              <a:buClr>
                <a:srgbClr val="000000"/>
              </a:buClr>
              <a:buSzPts val="6400"/>
              <a:buFont typeface="Open Sans"/>
              <a:buNone/>
              <a:defRPr>
                <a:solidFill>
                  <a:srgbClr val="000000"/>
                </a:solidFill>
              </a:defRPr>
            </a:lvl1pPr>
            <a:lvl2pPr lvl="1" algn="ctr">
              <a:lnSpc>
                <a:spcPct val="100000"/>
              </a:lnSpc>
              <a:spcBef>
                <a:spcPts val="0"/>
              </a:spcBef>
              <a:spcAft>
                <a:spcPts val="0"/>
              </a:spcAft>
              <a:buClr>
                <a:srgbClr val="00B297"/>
              </a:buClr>
              <a:buSzPts val="1800"/>
              <a:buNone/>
              <a:defRPr/>
            </a:lvl2pPr>
            <a:lvl3pPr lvl="2" algn="ctr">
              <a:lnSpc>
                <a:spcPct val="100000"/>
              </a:lnSpc>
              <a:spcBef>
                <a:spcPts val="0"/>
              </a:spcBef>
              <a:spcAft>
                <a:spcPts val="0"/>
              </a:spcAft>
              <a:buClr>
                <a:srgbClr val="00B297"/>
              </a:buClr>
              <a:buSzPts val="1800"/>
              <a:buNone/>
              <a:defRPr/>
            </a:lvl3pPr>
            <a:lvl4pPr lvl="3" algn="ctr">
              <a:lnSpc>
                <a:spcPct val="100000"/>
              </a:lnSpc>
              <a:spcBef>
                <a:spcPts val="0"/>
              </a:spcBef>
              <a:spcAft>
                <a:spcPts val="0"/>
              </a:spcAft>
              <a:buClr>
                <a:srgbClr val="00B297"/>
              </a:buClr>
              <a:buSzPts val="1800"/>
              <a:buNone/>
              <a:defRPr/>
            </a:lvl4pPr>
            <a:lvl5pPr lvl="4" algn="ctr">
              <a:lnSpc>
                <a:spcPct val="100000"/>
              </a:lnSpc>
              <a:spcBef>
                <a:spcPts val="0"/>
              </a:spcBef>
              <a:spcAft>
                <a:spcPts val="0"/>
              </a:spcAft>
              <a:buClr>
                <a:srgbClr val="00B297"/>
              </a:buClr>
              <a:buSzPts val="1800"/>
              <a:buNone/>
              <a:defRPr/>
            </a:lvl5pPr>
            <a:lvl6pPr lvl="5" algn="ctr">
              <a:lnSpc>
                <a:spcPct val="100000"/>
              </a:lnSpc>
              <a:spcBef>
                <a:spcPts val="0"/>
              </a:spcBef>
              <a:spcAft>
                <a:spcPts val="0"/>
              </a:spcAft>
              <a:buClr>
                <a:srgbClr val="00B297"/>
              </a:buClr>
              <a:buSzPts val="1800"/>
              <a:buNone/>
              <a:defRPr/>
            </a:lvl6pPr>
            <a:lvl7pPr lvl="6" algn="ctr">
              <a:lnSpc>
                <a:spcPct val="100000"/>
              </a:lnSpc>
              <a:spcBef>
                <a:spcPts val="0"/>
              </a:spcBef>
              <a:spcAft>
                <a:spcPts val="0"/>
              </a:spcAft>
              <a:buClr>
                <a:srgbClr val="00B297"/>
              </a:buClr>
              <a:buSzPts val="1800"/>
              <a:buNone/>
              <a:defRPr/>
            </a:lvl7pPr>
            <a:lvl8pPr lvl="7" algn="ctr">
              <a:lnSpc>
                <a:spcPct val="100000"/>
              </a:lnSpc>
              <a:spcBef>
                <a:spcPts val="0"/>
              </a:spcBef>
              <a:spcAft>
                <a:spcPts val="0"/>
              </a:spcAft>
              <a:buClr>
                <a:srgbClr val="00B297"/>
              </a:buClr>
              <a:buSzPts val="1800"/>
              <a:buNone/>
              <a:defRPr/>
            </a:lvl8pPr>
            <a:lvl9pPr lvl="8" algn="ctr">
              <a:lnSpc>
                <a:spcPct val="100000"/>
              </a:lnSpc>
              <a:spcBef>
                <a:spcPts val="0"/>
              </a:spcBef>
              <a:spcAft>
                <a:spcPts val="0"/>
              </a:spcAft>
              <a:buClr>
                <a:srgbClr val="00B297"/>
              </a:buClr>
              <a:buSzPts val="1800"/>
              <a:buNone/>
              <a:defRPr/>
            </a:lvl9pPr>
          </a:lstStyle>
          <a:p/>
        </p:txBody>
      </p:sp>
      <p:sp>
        <p:nvSpPr>
          <p:cNvPr id="19" name="Google Shape;19;p26"/>
          <p:cNvSpPr txBox="1"/>
          <p:nvPr>
            <p:ph idx="1" type="body"/>
          </p:nvPr>
        </p:nvSpPr>
        <p:spPr>
          <a:xfrm>
            <a:off x="1231991" y="1200723"/>
            <a:ext cx="13953493" cy="4831360"/>
          </a:xfrm>
          <a:prstGeom prst="rect">
            <a:avLst/>
          </a:prstGeom>
          <a:noFill/>
          <a:ln>
            <a:noFill/>
          </a:ln>
        </p:spPr>
        <p:txBody>
          <a:bodyPr anchorCtr="0" anchor="t" bIns="50800" lIns="50800" spcFirstLastPara="1" rIns="50800" wrap="square" tIns="50800">
            <a:normAutofit/>
          </a:bodyPr>
          <a:lstStyle>
            <a:lvl1pPr indent="-228600" lvl="0" marL="457200" algn="l">
              <a:lnSpc>
                <a:spcPct val="100000"/>
              </a:lnSpc>
              <a:spcBef>
                <a:spcPts val="2667"/>
              </a:spcBef>
              <a:spcAft>
                <a:spcPts val="0"/>
              </a:spcAft>
              <a:buClr>
                <a:srgbClr val="000000"/>
              </a:buClr>
              <a:buSzPts val="4000"/>
              <a:buFont typeface="Open Sans"/>
              <a:buNone/>
              <a:defRPr>
                <a:solidFill>
                  <a:srgbClr val="000000"/>
                </a:solidFill>
              </a:defRPr>
            </a:lvl1pPr>
            <a:lvl2pPr indent="-228600" lvl="1" marL="914400" algn="l">
              <a:lnSpc>
                <a:spcPct val="100000"/>
              </a:lnSpc>
              <a:spcBef>
                <a:spcPts val="2667"/>
              </a:spcBef>
              <a:spcAft>
                <a:spcPts val="0"/>
              </a:spcAft>
              <a:buClr>
                <a:srgbClr val="000000"/>
              </a:buClr>
              <a:buSzPts val="4000"/>
              <a:buFont typeface="Open Sans"/>
              <a:buNone/>
              <a:defRPr>
                <a:solidFill>
                  <a:srgbClr val="000000"/>
                </a:solidFill>
              </a:defRPr>
            </a:lvl2pPr>
            <a:lvl3pPr indent="-228600" lvl="2" marL="1371600" algn="l">
              <a:lnSpc>
                <a:spcPct val="100000"/>
              </a:lnSpc>
              <a:spcBef>
                <a:spcPts val="2667"/>
              </a:spcBef>
              <a:spcAft>
                <a:spcPts val="0"/>
              </a:spcAft>
              <a:buClr>
                <a:srgbClr val="000000"/>
              </a:buClr>
              <a:buSzPts val="4000"/>
              <a:buFont typeface="Open Sans"/>
              <a:buNone/>
              <a:defRPr>
                <a:solidFill>
                  <a:srgbClr val="000000"/>
                </a:solidFill>
              </a:defRPr>
            </a:lvl3pPr>
            <a:lvl4pPr indent="-228600" lvl="3" marL="1828800" algn="l">
              <a:lnSpc>
                <a:spcPct val="100000"/>
              </a:lnSpc>
              <a:spcBef>
                <a:spcPts val="2667"/>
              </a:spcBef>
              <a:spcAft>
                <a:spcPts val="0"/>
              </a:spcAft>
              <a:buClr>
                <a:srgbClr val="000000"/>
              </a:buClr>
              <a:buSzPts val="4000"/>
              <a:buFont typeface="Open Sans"/>
              <a:buNone/>
              <a:defRPr>
                <a:solidFill>
                  <a:srgbClr val="000000"/>
                </a:solidFill>
              </a:defRPr>
            </a:lvl4pPr>
            <a:lvl5pPr indent="-228600" lvl="4" marL="2286000" algn="l">
              <a:lnSpc>
                <a:spcPct val="100000"/>
              </a:lnSpc>
              <a:spcBef>
                <a:spcPts val="2667"/>
              </a:spcBef>
              <a:spcAft>
                <a:spcPts val="0"/>
              </a:spcAft>
              <a:buClr>
                <a:srgbClr val="000000"/>
              </a:buClr>
              <a:buSzPts val="4000"/>
              <a:buFont typeface="Open Sans"/>
              <a:buNone/>
              <a:defRPr>
                <a:solidFill>
                  <a:srgbClr val="000000"/>
                </a:solidFill>
              </a:defRPr>
            </a:lvl5pPr>
            <a:lvl6pPr indent="-314325" lvl="5" marL="2743200" algn="ctr">
              <a:lnSpc>
                <a:spcPct val="100000"/>
              </a:lnSpc>
              <a:spcBef>
                <a:spcPts val="2667"/>
              </a:spcBef>
              <a:spcAft>
                <a:spcPts val="0"/>
              </a:spcAft>
              <a:buClr>
                <a:srgbClr val="676767"/>
              </a:buClr>
              <a:buSzPts val="1350"/>
              <a:buChar char="•"/>
              <a:defRPr/>
            </a:lvl6pPr>
            <a:lvl7pPr indent="-314325" lvl="6" marL="3200400" algn="ctr">
              <a:lnSpc>
                <a:spcPct val="100000"/>
              </a:lnSpc>
              <a:spcBef>
                <a:spcPts val="2667"/>
              </a:spcBef>
              <a:spcAft>
                <a:spcPts val="0"/>
              </a:spcAft>
              <a:buClr>
                <a:srgbClr val="676767"/>
              </a:buClr>
              <a:buSzPts val="1350"/>
              <a:buChar char="•"/>
              <a:defRPr/>
            </a:lvl7pPr>
            <a:lvl8pPr indent="-314325" lvl="7" marL="3657600" algn="ctr">
              <a:lnSpc>
                <a:spcPct val="100000"/>
              </a:lnSpc>
              <a:spcBef>
                <a:spcPts val="2667"/>
              </a:spcBef>
              <a:spcAft>
                <a:spcPts val="0"/>
              </a:spcAft>
              <a:buClr>
                <a:srgbClr val="676767"/>
              </a:buClr>
              <a:buSzPts val="1350"/>
              <a:buChar char="•"/>
              <a:defRPr/>
            </a:lvl8pPr>
            <a:lvl9pPr indent="-314325" lvl="8" marL="4114800" algn="ctr">
              <a:lnSpc>
                <a:spcPct val="100000"/>
              </a:lnSpc>
              <a:spcBef>
                <a:spcPts val="2667"/>
              </a:spcBef>
              <a:spcAft>
                <a:spcPts val="0"/>
              </a:spcAft>
              <a:buClr>
                <a:srgbClr val="676767"/>
              </a:buClr>
              <a:buSzPts val="1350"/>
              <a:buChar char="•"/>
              <a:defRPr/>
            </a:lvl9pPr>
          </a:lstStyle>
          <a:p/>
        </p:txBody>
      </p:sp>
      <p:sp>
        <p:nvSpPr>
          <p:cNvPr id="20" name="Google Shape;20;p26"/>
          <p:cNvSpPr txBox="1"/>
          <p:nvPr>
            <p:ph idx="12" type="sldNum"/>
          </p:nvPr>
        </p:nvSpPr>
        <p:spPr>
          <a:xfrm>
            <a:off x="3390428" y="8809567"/>
            <a:ext cx="394339" cy="389915"/>
          </a:xfrm>
          <a:prstGeom prst="rect">
            <a:avLst/>
          </a:prstGeom>
          <a:noFill/>
          <a:ln>
            <a:noFill/>
          </a:ln>
        </p:spPr>
        <p:txBody>
          <a:bodyPr anchorCtr="0" anchor="t" bIns="50800" lIns="50800" spcFirstLastPara="1" rIns="50800" wrap="square" tIns="50800">
            <a:spAutoFit/>
          </a:bodyPr>
          <a:lstStyle>
            <a:lvl1pPr indent="0" lvl="0" marL="0" algn="l">
              <a:lnSpc>
                <a:spcPct val="100000"/>
              </a:lnSpc>
              <a:spcBef>
                <a:spcPts val="0"/>
              </a:spcBef>
              <a:spcAft>
                <a:spcPts val="0"/>
              </a:spcAft>
              <a:buClr>
                <a:srgbClr val="00B297"/>
              </a:buClr>
              <a:buSzPts val="1800"/>
              <a:buFont typeface="Open Sans"/>
              <a:buNone/>
              <a:defRPr/>
            </a:lvl1pPr>
            <a:lvl2pPr indent="0" lvl="1" marL="0" algn="l">
              <a:lnSpc>
                <a:spcPct val="100000"/>
              </a:lnSpc>
              <a:spcBef>
                <a:spcPts val="0"/>
              </a:spcBef>
              <a:spcAft>
                <a:spcPts val="0"/>
              </a:spcAft>
              <a:buClr>
                <a:srgbClr val="00B297"/>
              </a:buClr>
              <a:buSzPts val="1800"/>
              <a:buFont typeface="Open Sans"/>
              <a:buNone/>
              <a:defRPr/>
            </a:lvl2pPr>
            <a:lvl3pPr indent="0" lvl="2" marL="0" algn="l">
              <a:lnSpc>
                <a:spcPct val="100000"/>
              </a:lnSpc>
              <a:spcBef>
                <a:spcPts val="0"/>
              </a:spcBef>
              <a:spcAft>
                <a:spcPts val="0"/>
              </a:spcAft>
              <a:buClr>
                <a:srgbClr val="00B297"/>
              </a:buClr>
              <a:buSzPts val="1800"/>
              <a:buFont typeface="Open Sans"/>
              <a:buNone/>
              <a:defRPr/>
            </a:lvl3pPr>
            <a:lvl4pPr indent="0" lvl="3" marL="0" algn="l">
              <a:lnSpc>
                <a:spcPct val="100000"/>
              </a:lnSpc>
              <a:spcBef>
                <a:spcPts val="0"/>
              </a:spcBef>
              <a:spcAft>
                <a:spcPts val="0"/>
              </a:spcAft>
              <a:buClr>
                <a:srgbClr val="00B297"/>
              </a:buClr>
              <a:buSzPts val="1800"/>
              <a:buFont typeface="Open Sans"/>
              <a:buNone/>
              <a:defRPr/>
            </a:lvl4pPr>
            <a:lvl5pPr indent="0" lvl="4" marL="0" algn="l">
              <a:lnSpc>
                <a:spcPct val="100000"/>
              </a:lnSpc>
              <a:spcBef>
                <a:spcPts val="0"/>
              </a:spcBef>
              <a:spcAft>
                <a:spcPts val="0"/>
              </a:spcAft>
              <a:buClr>
                <a:srgbClr val="00B297"/>
              </a:buClr>
              <a:buSzPts val="1800"/>
              <a:buFont typeface="Open Sans"/>
              <a:buNone/>
              <a:defRPr/>
            </a:lvl5pPr>
            <a:lvl6pPr indent="0" lvl="5" marL="0" algn="l">
              <a:lnSpc>
                <a:spcPct val="100000"/>
              </a:lnSpc>
              <a:spcBef>
                <a:spcPts val="0"/>
              </a:spcBef>
              <a:spcAft>
                <a:spcPts val="0"/>
              </a:spcAft>
              <a:buClr>
                <a:srgbClr val="00B297"/>
              </a:buClr>
              <a:buSzPts val="1800"/>
              <a:buFont typeface="Open Sans"/>
              <a:buNone/>
              <a:defRPr/>
            </a:lvl6pPr>
            <a:lvl7pPr indent="0" lvl="6" marL="0" algn="l">
              <a:lnSpc>
                <a:spcPct val="100000"/>
              </a:lnSpc>
              <a:spcBef>
                <a:spcPts val="0"/>
              </a:spcBef>
              <a:spcAft>
                <a:spcPts val="0"/>
              </a:spcAft>
              <a:buClr>
                <a:srgbClr val="00B297"/>
              </a:buClr>
              <a:buSzPts val="1800"/>
              <a:buFont typeface="Open Sans"/>
              <a:buNone/>
              <a:defRPr/>
            </a:lvl7pPr>
            <a:lvl8pPr indent="0" lvl="7" marL="0" algn="l">
              <a:lnSpc>
                <a:spcPct val="100000"/>
              </a:lnSpc>
              <a:spcBef>
                <a:spcPts val="0"/>
              </a:spcBef>
              <a:spcAft>
                <a:spcPts val="0"/>
              </a:spcAft>
              <a:buClr>
                <a:srgbClr val="00B297"/>
              </a:buClr>
              <a:buSzPts val="1800"/>
              <a:buFont typeface="Open Sans"/>
              <a:buNone/>
              <a:defRPr/>
            </a:lvl8pPr>
            <a:lvl9pPr indent="0" lvl="8" marL="0" algn="l">
              <a:lnSpc>
                <a:spcPct val="100000"/>
              </a:lnSpc>
              <a:spcBef>
                <a:spcPts val="0"/>
              </a:spcBef>
              <a:spcAft>
                <a:spcPts val="0"/>
              </a:spcAft>
              <a:buClr>
                <a:srgbClr val="00B297"/>
              </a:buClr>
              <a:buSzPts val="1800"/>
              <a:buFont typeface="Open Sans"/>
              <a:buNone/>
              <a:defRPr/>
            </a:lvl9pPr>
          </a:lstStyle>
          <a:p>
            <a:pPr indent="0" lvl="0" marL="0" rtl="0" algn="l">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mp; Bullets">
  <p:cSld name="Title &amp; Bullets">
    <p:spTree>
      <p:nvGrpSpPr>
        <p:cNvPr id="21" name="Shape 21"/>
        <p:cNvGrpSpPr/>
        <p:nvPr/>
      </p:nvGrpSpPr>
      <p:grpSpPr>
        <a:xfrm>
          <a:off x="0" y="0"/>
          <a:ext cx="0" cy="0"/>
          <a:chOff x="0" y="0"/>
          <a:chExt cx="0" cy="0"/>
        </a:xfrm>
      </p:grpSpPr>
      <p:sp>
        <p:nvSpPr>
          <p:cNvPr id="22" name="Google Shape;22;p27"/>
          <p:cNvSpPr txBox="1"/>
          <p:nvPr>
            <p:ph type="title"/>
          </p:nvPr>
        </p:nvSpPr>
        <p:spPr>
          <a:xfrm>
            <a:off x="396511" y="26900"/>
            <a:ext cx="14800185" cy="2159000"/>
          </a:xfrm>
          <a:prstGeom prst="rect">
            <a:avLst/>
          </a:prstGeom>
          <a:noFill/>
          <a:ln>
            <a:noFill/>
          </a:ln>
        </p:spPr>
        <p:txBody>
          <a:bodyPr anchorCtr="0" anchor="t" bIns="50800" lIns="50800" spcFirstLastPara="1" rIns="50800" wrap="square" tIns="50800">
            <a:normAutofit/>
          </a:bodyPr>
          <a:lstStyle>
            <a:lvl1pPr lvl="0" algn="l">
              <a:lnSpc>
                <a:spcPct val="100000"/>
              </a:lnSpc>
              <a:spcBef>
                <a:spcPts val="0"/>
              </a:spcBef>
              <a:spcAft>
                <a:spcPts val="0"/>
              </a:spcAft>
              <a:buClr>
                <a:srgbClr val="000000"/>
              </a:buClr>
              <a:buSzPts val="6400"/>
              <a:buFont typeface="Open Sans"/>
              <a:buNone/>
              <a:defRPr>
                <a:solidFill>
                  <a:srgbClr val="000000"/>
                </a:solidFill>
              </a:defRPr>
            </a:lvl1pPr>
            <a:lvl2pPr lvl="1" algn="ctr">
              <a:lnSpc>
                <a:spcPct val="100000"/>
              </a:lnSpc>
              <a:spcBef>
                <a:spcPts val="0"/>
              </a:spcBef>
              <a:spcAft>
                <a:spcPts val="0"/>
              </a:spcAft>
              <a:buClr>
                <a:srgbClr val="00B297"/>
              </a:buClr>
              <a:buSzPts val="1800"/>
              <a:buNone/>
              <a:defRPr/>
            </a:lvl2pPr>
            <a:lvl3pPr lvl="2" algn="ctr">
              <a:lnSpc>
                <a:spcPct val="100000"/>
              </a:lnSpc>
              <a:spcBef>
                <a:spcPts val="0"/>
              </a:spcBef>
              <a:spcAft>
                <a:spcPts val="0"/>
              </a:spcAft>
              <a:buClr>
                <a:srgbClr val="00B297"/>
              </a:buClr>
              <a:buSzPts val="1800"/>
              <a:buNone/>
              <a:defRPr/>
            </a:lvl3pPr>
            <a:lvl4pPr lvl="3" algn="ctr">
              <a:lnSpc>
                <a:spcPct val="100000"/>
              </a:lnSpc>
              <a:spcBef>
                <a:spcPts val="0"/>
              </a:spcBef>
              <a:spcAft>
                <a:spcPts val="0"/>
              </a:spcAft>
              <a:buClr>
                <a:srgbClr val="00B297"/>
              </a:buClr>
              <a:buSzPts val="1800"/>
              <a:buNone/>
              <a:defRPr/>
            </a:lvl4pPr>
            <a:lvl5pPr lvl="4" algn="ctr">
              <a:lnSpc>
                <a:spcPct val="100000"/>
              </a:lnSpc>
              <a:spcBef>
                <a:spcPts val="0"/>
              </a:spcBef>
              <a:spcAft>
                <a:spcPts val="0"/>
              </a:spcAft>
              <a:buClr>
                <a:srgbClr val="00B297"/>
              </a:buClr>
              <a:buSzPts val="1800"/>
              <a:buNone/>
              <a:defRPr/>
            </a:lvl5pPr>
            <a:lvl6pPr lvl="5" algn="ctr">
              <a:lnSpc>
                <a:spcPct val="100000"/>
              </a:lnSpc>
              <a:spcBef>
                <a:spcPts val="0"/>
              </a:spcBef>
              <a:spcAft>
                <a:spcPts val="0"/>
              </a:spcAft>
              <a:buClr>
                <a:srgbClr val="00B297"/>
              </a:buClr>
              <a:buSzPts val="1800"/>
              <a:buNone/>
              <a:defRPr/>
            </a:lvl6pPr>
            <a:lvl7pPr lvl="6" algn="ctr">
              <a:lnSpc>
                <a:spcPct val="100000"/>
              </a:lnSpc>
              <a:spcBef>
                <a:spcPts val="0"/>
              </a:spcBef>
              <a:spcAft>
                <a:spcPts val="0"/>
              </a:spcAft>
              <a:buClr>
                <a:srgbClr val="00B297"/>
              </a:buClr>
              <a:buSzPts val="1800"/>
              <a:buNone/>
              <a:defRPr/>
            </a:lvl7pPr>
            <a:lvl8pPr lvl="7" algn="ctr">
              <a:lnSpc>
                <a:spcPct val="100000"/>
              </a:lnSpc>
              <a:spcBef>
                <a:spcPts val="0"/>
              </a:spcBef>
              <a:spcAft>
                <a:spcPts val="0"/>
              </a:spcAft>
              <a:buClr>
                <a:srgbClr val="00B297"/>
              </a:buClr>
              <a:buSzPts val="1800"/>
              <a:buNone/>
              <a:defRPr/>
            </a:lvl8pPr>
            <a:lvl9pPr lvl="8" algn="ctr">
              <a:lnSpc>
                <a:spcPct val="100000"/>
              </a:lnSpc>
              <a:spcBef>
                <a:spcPts val="0"/>
              </a:spcBef>
              <a:spcAft>
                <a:spcPts val="0"/>
              </a:spcAft>
              <a:buClr>
                <a:srgbClr val="00B297"/>
              </a:buClr>
              <a:buSzPts val="1800"/>
              <a:buNone/>
              <a:defRPr/>
            </a:lvl9pPr>
          </a:lstStyle>
          <a:p/>
        </p:txBody>
      </p:sp>
      <p:sp>
        <p:nvSpPr>
          <p:cNvPr id="23" name="Google Shape;23;p27"/>
          <p:cNvSpPr txBox="1"/>
          <p:nvPr>
            <p:ph idx="1" type="body"/>
          </p:nvPr>
        </p:nvSpPr>
        <p:spPr>
          <a:xfrm>
            <a:off x="1270039" y="2603500"/>
            <a:ext cx="14800185" cy="6286500"/>
          </a:xfrm>
          <a:prstGeom prst="rect">
            <a:avLst/>
          </a:prstGeom>
          <a:noFill/>
          <a:ln>
            <a:noFill/>
          </a:ln>
        </p:spPr>
        <p:txBody>
          <a:bodyPr anchorCtr="0" anchor="t" bIns="50800" lIns="50800" spcFirstLastPara="1" rIns="50800" wrap="square" tIns="50800">
            <a:normAutofit/>
          </a:bodyPr>
          <a:lstStyle>
            <a:lvl1pPr indent="-314325" lvl="0" marL="457200" algn="l">
              <a:lnSpc>
                <a:spcPct val="100000"/>
              </a:lnSpc>
              <a:spcBef>
                <a:spcPts val="2667"/>
              </a:spcBef>
              <a:spcAft>
                <a:spcPts val="0"/>
              </a:spcAft>
              <a:buClr>
                <a:srgbClr val="292929"/>
              </a:buClr>
              <a:buSzPts val="1350"/>
              <a:buChar char="•"/>
              <a:defRPr/>
            </a:lvl1pPr>
            <a:lvl2pPr indent="-314325" lvl="1" marL="914400" algn="l">
              <a:lnSpc>
                <a:spcPct val="100000"/>
              </a:lnSpc>
              <a:spcBef>
                <a:spcPts val="2667"/>
              </a:spcBef>
              <a:spcAft>
                <a:spcPts val="0"/>
              </a:spcAft>
              <a:buClr>
                <a:srgbClr val="292929"/>
              </a:buClr>
              <a:buSzPts val="1350"/>
              <a:buChar char="•"/>
              <a:defRPr/>
            </a:lvl2pPr>
            <a:lvl3pPr indent="-314325" lvl="2" marL="1371600" algn="l">
              <a:lnSpc>
                <a:spcPct val="100000"/>
              </a:lnSpc>
              <a:spcBef>
                <a:spcPts val="2667"/>
              </a:spcBef>
              <a:spcAft>
                <a:spcPts val="0"/>
              </a:spcAft>
              <a:buClr>
                <a:srgbClr val="292929"/>
              </a:buClr>
              <a:buSzPts val="1350"/>
              <a:buChar char="•"/>
              <a:defRPr/>
            </a:lvl3pPr>
            <a:lvl4pPr indent="-314325" lvl="3" marL="1828800" algn="l">
              <a:lnSpc>
                <a:spcPct val="100000"/>
              </a:lnSpc>
              <a:spcBef>
                <a:spcPts val="2667"/>
              </a:spcBef>
              <a:spcAft>
                <a:spcPts val="0"/>
              </a:spcAft>
              <a:buClr>
                <a:srgbClr val="292929"/>
              </a:buClr>
              <a:buSzPts val="1350"/>
              <a:buChar char="•"/>
              <a:defRPr/>
            </a:lvl4pPr>
            <a:lvl5pPr indent="-314325" lvl="4" marL="2286000" algn="l">
              <a:lnSpc>
                <a:spcPct val="100000"/>
              </a:lnSpc>
              <a:spcBef>
                <a:spcPts val="2667"/>
              </a:spcBef>
              <a:spcAft>
                <a:spcPts val="0"/>
              </a:spcAft>
              <a:buClr>
                <a:srgbClr val="292929"/>
              </a:buClr>
              <a:buSzPts val="1350"/>
              <a:buChar char="•"/>
              <a:defRPr/>
            </a:lvl5pPr>
            <a:lvl6pPr indent="-314325" lvl="5" marL="2743200" algn="ctr">
              <a:lnSpc>
                <a:spcPct val="100000"/>
              </a:lnSpc>
              <a:spcBef>
                <a:spcPts val="2667"/>
              </a:spcBef>
              <a:spcAft>
                <a:spcPts val="0"/>
              </a:spcAft>
              <a:buClr>
                <a:srgbClr val="676767"/>
              </a:buClr>
              <a:buSzPts val="1350"/>
              <a:buChar char="•"/>
              <a:defRPr/>
            </a:lvl6pPr>
            <a:lvl7pPr indent="-314325" lvl="6" marL="3200400" algn="ctr">
              <a:lnSpc>
                <a:spcPct val="100000"/>
              </a:lnSpc>
              <a:spcBef>
                <a:spcPts val="2667"/>
              </a:spcBef>
              <a:spcAft>
                <a:spcPts val="0"/>
              </a:spcAft>
              <a:buClr>
                <a:srgbClr val="676767"/>
              </a:buClr>
              <a:buSzPts val="1350"/>
              <a:buChar char="•"/>
              <a:defRPr/>
            </a:lvl7pPr>
            <a:lvl8pPr indent="-314325" lvl="7" marL="3657600" algn="ctr">
              <a:lnSpc>
                <a:spcPct val="100000"/>
              </a:lnSpc>
              <a:spcBef>
                <a:spcPts val="2667"/>
              </a:spcBef>
              <a:spcAft>
                <a:spcPts val="0"/>
              </a:spcAft>
              <a:buClr>
                <a:srgbClr val="676767"/>
              </a:buClr>
              <a:buSzPts val="1350"/>
              <a:buChar char="•"/>
              <a:defRPr/>
            </a:lvl8pPr>
            <a:lvl9pPr indent="-314325" lvl="8" marL="4114800" algn="ctr">
              <a:lnSpc>
                <a:spcPct val="100000"/>
              </a:lnSpc>
              <a:spcBef>
                <a:spcPts val="2667"/>
              </a:spcBef>
              <a:spcAft>
                <a:spcPts val="0"/>
              </a:spcAft>
              <a:buClr>
                <a:srgbClr val="676767"/>
              </a:buClr>
              <a:buSzPts val="1350"/>
              <a:buChar char="•"/>
              <a:defRPr/>
            </a:lvl9pPr>
          </a:lstStyle>
          <a:p/>
        </p:txBody>
      </p:sp>
      <p:sp>
        <p:nvSpPr>
          <p:cNvPr id="24" name="Google Shape;24;p27"/>
          <p:cNvSpPr txBox="1"/>
          <p:nvPr>
            <p:ph idx="12" type="sldNum"/>
          </p:nvPr>
        </p:nvSpPr>
        <p:spPr>
          <a:xfrm>
            <a:off x="3386653" y="8785759"/>
            <a:ext cx="394339" cy="389915"/>
          </a:xfrm>
          <a:prstGeom prst="rect">
            <a:avLst/>
          </a:prstGeom>
          <a:noFill/>
          <a:ln>
            <a:noFill/>
          </a:ln>
        </p:spPr>
        <p:txBody>
          <a:bodyPr anchorCtr="0" anchor="t" bIns="50800" lIns="50800" spcFirstLastPara="1" rIns="50800" wrap="square" tIns="50800">
            <a:spAutoFit/>
          </a:bodyPr>
          <a:lstStyle>
            <a:lvl1pPr indent="0" lvl="0" marL="0" algn="l">
              <a:lnSpc>
                <a:spcPct val="100000"/>
              </a:lnSpc>
              <a:spcBef>
                <a:spcPts val="0"/>
              </a:spcBef>
              <a:spcAft>
                <a:spcPts val="0"/>
              </a:spcAft>
              <a:buClr>
                <a:srgbClr val="00B297"/>
              </a:buClr>
              <a:buSzPts val="1800"/>
              <a:buFont typeface="Open Sans"/>
              <a:buNone/>
              <a:defRPr/>
            </a:lvl1pPr>
            <a:lvl2pPr indent="0" lvl="1" marL="0" algn="l">
              <a:lnSpc>
                <a:spcPct val="100000"/>
              </a:lnSpc>
              <a:spcBef>
                <a:spcPts val="0"/>
              </a:spcBef>
              <a:spcAft>
                <a:spcPts val="0"/>
              </a:spcAft>
              <a:buClr>
                <a:srgbClr val="00B297"/>
              </a:buClr>
              <a:buSzPts val="1800"/>
              <a:buFont typeface="Open Sans"/>
              <a:buNone/>
              <a:defRPr/>
            </a:lvl2pPr>
            <a:lvl3pPr indent="0" lvl="2" marL="0" algn="l">
              <a:lnSpc>
                <a:spcPct val="100000"/>
              </a:lnSpc>
              <a:spcBef>
                <a:spcPts val="0"/>
              </a:spcBef>
              <a:spcAft>
                <a:spcPts val="0"/>
              </a:spcAft>
              <a:buClr>
                <a:srgbClr val="00B297"/>
              </a:buClr>
              <a:buSzPts val="1800"/>
              <a:buFont typeface="Open Sans"/>
              <a:buNone/>
              <a:defRPr/>
            </a:lvl3pPr>
            <a:lvl4pPr indent="0" lvl="3" marL="0" algn="l">
              <a:lnSpc>
                <a:spcPct val="100000"/>
              </a:lnSpc>
              <a:spcBef>
                <a:spcPts val="0"/>
              </a:spcBef>
              <a:spcAft>
                <a:spcPts val="0"/>
              </a:spcAft>
              <a:buClr>
                <a:srgbClr val="00B297"/>
              </a:buClr>
              <a:buSzPts val="1800"/>
              <a:buFont typeface="Open Sans"/>
              <a:buNone/>
              <a:defRPr/>
            </a:lvl4pPr>
            <a:lvl5pPr indent="0" lvl="4" marL="0" algn="l">
              <a:lnSpc>
                <a:spcPct val="100000"/>
              </a:lnSpc>
              <a:spcBef>
                <a:spcPts val="0"/>
              </a:spcBef>
              <a:spcAft>
                <a:spcPts val="0"/>
              </a:spcAft>
              <a:buClr>
                <a:srgbClr val="00B297"/>
              </a:buClr>
              <a:buSzPts val="1800"/>
              <a:buFont typeface="Open Sans"/>
              <a:buNone/>
              <a:defRPr/>
            </a:lvl5pPr>
            <a:lvl6pPr indent="0" lvl="5" marL="0" algn="l">
              <a:lnSpc>
                <a:spcPct val="100000"/>
              </a:lnSpc>
              <a:spcBef>
                <a:spcPts val="0"/>
              </a:spcBef>
              <a:spcAft>
                <a:spcPts val="0"/>
              </a:spcAft>
              <a:buClr>
                <a:srgbClr val="00B297"/>
              </a:buClr>
              <a:buSzPts val="1800"/>
              <a:buFont typeface="Open Sans"/>
              <a:buNone/>
              <a:defRPr/>
            </a:lvl6pPr>
            <a:lvl7pPr indent="0" lvl="6" marL="0" algn="l">
              <a:lnSpc>
                <a:spcPct val="100000"/>
              </a:lnSpc>
              <a:spcBef>
                <a:spcPts val="0"/>
              </a:spcBef>
              <a:spcAft>
                <a:spcPts val="0"/>
              </a:spcAft>
              <a:buClr>
                <a:srgbClr val="00B297"/>
              </a:buClr>
              <a:buSzPts val="1800"/>
              <a:buFont typeface="Open Sans"/>
              <a:buNone/>
              <a:defRPr/>
            </a:lvl7pPr>
            <a:lvl8pPr indent="0" lvl="7" marL="0" algn="l">
              <a:lnSpc>
                <a:spcPct val="100000"/>
              </a:lnSpc>
              <a:spcBef>
                <a:spcPts val="0"/>
              </a:spcBef>
              <a:spcAft>
                <a:spcPts val="0"/>
              </a:spcAft>
              <a:buClr>
                <a:srgbClr val="00B297"/>
              </a:buClr>
              <a:buSzPts val="1800"/>
              <a:buFont typeface="Open Sans"/>
              <a:buNone/>
              <a:defRPr/>
            </a:lvl8pPr>
            <a:lvl9pPr indent="0" lvl="8" marL="0" algn="l">
              <a:lnSpc>
                <a:spcPct val="100000"/>
              </a:lnSpc>
              <a:spcBef>
                <a:spcPts val="0"/>
              </a:spcBef>
              <a:spcAft>
                <a:spcPts val="0"/>
              </a:spcAft>
              <a:buClr>
                <a:srgbClr val="00B297"/>
              </a:buClr>
              <a:buSzPts val="1800"/>
              <a:buFont typeface="Open Sans"/>
              <a:buNone/>
              <a:defRPr/>
            </a:lvl9pPr>
          </a:lstStyle>
          <a:p>
            <a:pPr indent="0" lvl="0" marL="0" rtl="0" algn="l">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and text">
  <p:cSld name="Photo and text">
    <p:spTree>
      <p:nvGrpSpPr>
        <p:cNvPr id="25" name="Shape 25"/>
        <p:cNvGrpSpPr/>
        <p:nvPr/>
      </p:nvGrpSpPr>
      <p:grpSpPr>
        <a:xfrm>
          <a:off x="0" y="0"/>
          <a:ext cx="0" cy="0"/>
          <a:chOff x="0" y="0"/>
          <a:chExt cx="0" cy="0"/>
        </a:xfrm>
      </p:grpSpPr>
      <p:sp>
        <p:nvSpPr>
          <p:cNvPr id="26" name="Google Shape;26;p28"/>
          <p:cNvSpPr/>
          <p:nvPr>
            <p:ph idx="2" type="pic"/>
          </p:nvPr>
        </p:nvSpPr>
        <p:spPr>
          <a:xfrm>
            <a:off x="10576732" y="-1"/>
            <a:ext cx="6795615" cy="9753601"/>
          </a:xfrm>
          <a:prstGeom prst="rect">
            <a:avLst/>
          </a:prstGeom>
          <a:noFill/>
          <a:ln>
            <a:noFill/>
          </a:ln>
        </p:spPr>
      </p:sp>
      <p:sp>
        <p:nvSpPr>
          <p:cNvPr id="27" name="Google Shape;27;p28"/>
          <p:cNvSpPr txBox="1"/>
          <p:nvPr>
            <p:ph type="title"/>
          </p:nvPr>
        </p:nvSpPr>
        <p:spPr>
          <a:xfrm>
            <a:off x="1270039" y="635000"/>
            <a:ext cx="9117545" cy="1988692"/>
          </a:xfrm>
          <a:prstGeom prst="rect">
            <a:avLst/>
          </a:prstGeom>
          <a:noFill/>
          <a:ln>
            <a:noFill/>
          </a:ln>
        </p:spPr>
        <p:txBody>
          <a:bodyPr anchorCtr="0" anchor="t" bIns="50800" lIns="50800" spcFirstLastPara="1" rIns="50800" wrap="square" tIns="50800">
            <a:normAutofit/>
          </a:bodyPr>
          <a:lstStyle>
            <a:lvl1pPr lvl="0" algn="l">
              <a:lnSpc>
                <a:spcPct val="100000"/>
              </a:lnSpc>
              <a:spcBef>
                <a:spcPts val="0"/>
              </a:spcBef>
              <a:spcAft>
                <a:spcPts val="0"/>
              </a:spcAft>
              <a:buClr>
                <a:srgbClr val="000000"/>
              </a:buClr>
              <a:buSzPts val="6400"/>
              <a:buFont typeface="Open Sans"/>
              <a:buNone/>
              <a:defRPr>
                <a:solidFill>
                  <a:srgbClr val="000000"/>
                </a:solidFill>
              </a:defRPr>
            </a:lvl1pPr>
            <a:lvl2pPr lvl="1" algn="ctr">
              <a:lnSpc>
                <a:spcPct val="100000"/>
              </a:lnSpc>
              <a:spcBef>
                <a:spcPts val="0"/>
              </a:spcBef>
              <a:spcAft>
                <a:spcPts val="0"/>
              </a:spcAft>
              <a:buClr>
                <a:srgbClr val="00B297"/>
              </a:buClr>
              <a:buSzPts val="1800"/>
              <a:buNone/>
              <a:defRPr/>
            </a:lvl2pPr>
            <a:lvl3pPr lvl="2" algn="ctr">
              <a:lnSpc>
                <a:spcPct val="100000"/>
              </a:lnSpc>
              <a:spcBef>
                <a:spcPts val="0"/>
              </a:spcBef>
              <a:spcAft>
                <a:spcPts val="0"/>
              </a:spcAft>
              <a:buClr>
                <a:srgbClr val="00B297"/>
              </a:buClr>
              <a:buSzPts val="1800"/>
              <a:buNone/>
              <a:defRPr/>
            </a:lvl3pPr>
            <a:lvl4pPr lvl="3" algn="ctr">
              <a:lnSpc>
                <a:spcPct val="100000"/>
              </a:lnSpc>
              <a:spcBef>
                <a:spcPts val="0"/>
              </a:spcBef>
              <a:spcAft>
                <a:spcPts val="0"/>
              </a:spcAft>
              <a:buClr>
                <a:srgbClr val="00B297"/>
              </a:buClr>
              <a:buSzPts val="1800"/>
              <a:buNone/>
              <a:defRPr/>
            </a:lvl4pPr>
            <a:lvl5pPr lvl="4" algn="ctr">
              <a:lnSpc>
                <a:spcPct val="100000"/>
              </a:lnSpc>
              <a:spcBef>
                <a:spcPts val="0"/>
              </a:spcBef>
              <a:spcAft>
                <a:spcPts val="0"/>
              </a:spcAft>
              <a:buClr>
                <a:srgbClr val="00B297"/>
              </a:buClr>
              <a:buSzPts val="1800"/>
              <a:buNone/>
              <a:defRPr/>
            </a:lvl5pPr>
            <a:lvl6pPr lvl="5" algn="ctr">
              <a:lnSpc>
                <a:spcPct val="100000"/>
              </a:lnSpc>
              <a:spcBef>
                <a:spcPts val="0"/>
              </a:spcBef>
              <a:spcAft>
                <a:spcPts val="0"/>
              </a:spcAft>
              <a:buClr>
                <a:srgbClr val="00B297"/>
              </a:buClr>
              <a:buSzPts val="1800"/>
              <a:buNone/>
              <a:defRPr/>
            </a:lvl6pPr>
            <a:lvl7pPr lvl="6" algn="ctr">
              <a:lnSpc>
                <a:spcPct val="100000"/>
              </a:lnSpc>
              <a:spcBef>
                <a:spcPts val="0"/>
              </a:spcBef>
              <a:spcAft>
                <a:spcPts val="0"/>
              </a:spcAft>
              <a:buClr>
                <a:srgbClr val="00B297"/>
              </a:buClr>
              <a:buSzPts val="1800"/>
              <a:buNone/>
              <a:defRPr/>
            </a:lvl7pPr>
            <a:lvl8pPr lvl="7" algn="ctr">
              <a:lnSpc>
                <a:spcPct val="100000"/>
              </a:lnSpc>
              <a:spcBef>
                <a:spcPts val="0"/>
              </a:spcBef>
              <a:spcAft>
                <a:spcPts val="0"/>
              </a:spcAft>
              <a:buClr>
                <a:srgbClr val="00B297"/>
              </a:buClr>
              <a:buSzPts val="1800"/>
              <a:buNone/>
              <a:defRPr/>
            </a:lvl8pPr>
            <a:lvl9pPr lvl="8" algn="ctr">
              <a:lnSpc>
                <a:spcPct val="100000"/>
              </a:lnSpc>
              <a:spcBef>
                <a:spcPts val="0"/>
              </a:spcBef>
              <a:spcAft>
                <a:spcPts val="0"/>
              </a:spcAft>
              <a:buClr>
                <a:srgbClr val="00B297"/>
              </a:buClr>
              <a:buSzPts val="1800"/>
              <a:buNone/>
              <a:defRPr/>
            </a:lvl9pPr>
          </a:lstStyle>
          <a:p/>
        </p:txBody>
      </p:sp>
      <p:sp>
        <p:nvSpPr>
          <p:cNvPr id="28" name="Google Shape;28;p28"/>
          <p:cNvSpPr txBox="1"/>
          <p:nvPr>
            <p:ph idx="1" type="body"/>
          </p:nvPr>
        </p:nvSpPr>
        <p:spPr>
          <a:xfrm>
            <a:off x="1270039" y="2616200"/>
            <a:ext cx="9117545" cy="4267200"/>
          </a:xfrm>
          <a:prstGeom prst="rect">
            <a:avLst/>
          </a:prstGeom>
          <a:noFill/>
          <a:ln>
            <a:noFill/>
          </a:ln>
        </p:spPr>
        <p:txBody>
          <a:bodyPr anchorCtr="0" anchor="t" bIns="50800" lIns="50800" spcFirstLastPara="1" rIns="50800" wrap="square" tIns="50800">
            <a:normAutofit/>
          </a:bodyPr>
          <a:lstStyle>
            <a:lvl1pPr indent="-228600" lvl="0" marL="457200" algn="l">
              <a:lnSpc>
                <a:spcPct val="100000"/>
              </a:lnSpc>
              <a:spcBef>
                <a:spcPts val="2667"/>
              </a:spcBef>
              <a:spcAft>
                <a:spcPts val="0"/>
              </a:spcAft>
              <a:buClr>
                <a:srgbClr val="292929"/>
              </a:buClr>
              <a:buSzPts val="4000"/>
              <a:buFont typeface="Open Sans"/>
              <a:buNone/>
              <a:defRPr>
                <a:solidFill>
                  <a:srgbClr val="292929"/>
                </a:solidFill>
              </a:defRPr>
            </a:lvl1pPr>
            <a:lvl2pPr indent="-228600" lvl="1" marL="914400" algn="l">
              <a:lnSpc>
                <a:spcPct val="100000"/>
              </a:lnSpc>
              <a:spcBef>
                <a:spcPts val="2667"/>
              </a:spcBef>
              <a:spcAft>
                <a:spcPts val="0"/>
              </a:spcAft>
              <a:buClr>
                <a:srgbClr val="292929"/>
              </a:buClr>
              <a:buSzPts val="4000"/>
              <a:buFont typeface="Open Sans"/>
              <a:buNone/>
              <a:defRPr>
                <a:solidFill>
                  <a:srgbClr val="292929"/>
                </a:solidFill>
              </a:defRPr>
            </a:lvl2pPr>
            <a:lvl3pPr indent="-228600" lvl="2" marL="1371600" algn="l">
              <a:lnSpc>
                <a:spcPct val="100000"/>
              </a:lnSpc>
              <a:spcBef>
                <a:spcPts val="2667"/>
              </a:spcBef>
              <a:spcAft>
                <a:spcPts val="0"/>
              </a:spcAft>
              <a:buClr>
                <a:srgbClr val="292929"/>
              </a:buClr>
              <a:buSzPts val="4000"/>
              <a:buFont typeface="Open Sans"/>
              <a:buNone/>
              <a:defRPr>
                <a:solidFill>
                  <a:srgbClr val="292929"/>
                </a:solidFill>
              </a:defRPr>
            </a:lvl3pPr>
            <a:lvl4pPr indent="-228600" lvl="3" marL="1828800" algn="l">
              <a:lnSpc>
                <a:spcPct val="100000"/>
              </a:lnSpc>
              <a:spcBef>
                <a:spcPts val="2667"/>
              </a:spcBef>
              <a:spcAft>
                <a:spcPts val="0"/>
              </a:spcAft>
              <a:buClr>
                <a:srgbClr val="292929"/>
              </a:buClr>
              <a:buSzPts val="4000"/>
              <a:buFont typeface="Open Sans"/>
              <a:buNone/>
              <a:defRPr>
                <a:solidFill>
                  <a:srgbClr val="292929"/>
                </a:solidFill>
              </a:defRPr>
            </a:lvl4pPr>
            <a:lvl5pPr indent="-228600" lvl="4" marL="2286000" algn="l">
              <a:lnSpc>
                <a:spcPct val="100000"/>
              </a:lnSpc>
              <a:spcBef>
                <a:spcPts val="2667"/>
              </a:spcBef>
              <a:spcAft>
                <a:spcPts val="0"/>
              </a:spcAft>
              <a:buClr>
                <a:srgbClr val="292929"/>
              </a:buClr>
              <a:buSzPts val="4000"/>
              <a:buFont typeface="Open Sans"/>
              <a:buNone/>
              <a:defRPr>
                <a:solidFill>
                  <a:srgbClr val="292929"/>
                </a:solidFill>
              </a:defRPr>
            </a:lvl5pPr>
            <a:lvl6pPr indent="-314325" lvl="5" marL="2743200" algn="ctr">
              <a:lnSpc>
                <a:spcPct val="100000"/>
              </a:lnSpc>
              <a:spcBef>
                <a:spcPts val="2667"/>
              </a:spcBef>
              <a:spcAft>
                <a:spcPts val="0"/>
              </a:spcAft>
              <a:buClr>
                <a:srgbClr val="676767"/>
              </a:buClr>
              <a:buSzPts val="1350"/>
              <a:buChar char="•"/>
              <a:defRPr/>
            </a:lvl6pPr>
            <a:lvl7pPr indent="-314325" lvl="6" marL="3200400" algn="ctr">
              <a:lnSpc>
                <a:spcPct val="100000"/>
              </a:lnSpc>
              <a:spcBef>
                <a:spcPts val="2667"/>
              </a:spcBef>
              <a:spcAft>
                <a:spcPts val="0"/>
              </a:spcAft>
              <a:buClr>
                <a:srgbClr val="676767"/>
              </a:buClr>
              <a:buSzPts val="1350"/>
              <a:buChar char="•"/>
              <a:defRPr/>
            </a:lvl7pPr>
            <a:lvl8pPr indent="-314325" lvl="7" marL="3657600" algn="ctr">
              <a:lnSpc>
                <a:spcPct val="100000"/>
              </a:lnSpc>
              <a:spcBef>
                <a:spcPts val="2667"/>
              </a:spcBef>
              <a:spcAft>
                <a:spcPts val="0"/>
              </a:spcAft>
              <a:buClr>
                <a:srgbClr val="676767"/>
              </a:buClr>
              <a:buSzPts val="1350"/>
              <a:buChar char="•"/>
              <a:defRPr/>
            </a:lvl8pPr>
            <a:lvl9pPr indent="-314325" lvl="8" marL="4114800" algn="ctr">
              <a:lnSpc>
                <a:spcPct val="100000"/>
              </a:lnSpc>
              <a:spcBef>
                <a:spcPts val="2667"/>
              </a:spcBef>
              <a:spcAft>
                <a:spcPts val="0"/>
              </a:spcAft>
              <a:buClr>
                <a:srgbClr val="676767"/>
              </a:buClr>
              <a:buSzPts val="1350"/>
              <a:buChar char="•"/>
              <a:defRPr/>
            </a:lvl9pPr>
          </a:lstStyle>
          <a:p/>
        </p:txBody>
      </p:sp>
      <p:sp>
        <p:nvSpPr>
          <p:cNvPr id="29" name="Google Shape;29;p28"/>
          <p:cNvSpPr txBox="1"/>
          <p:nvPr>
            <p:ph idx="3" type="body"/>
          </p:nvPr>
        </p:nvSpPr>
        <p:spPr>
          <a:xfrm>
            <a:off x="9766340" y="9099807"/>
            <a:ext cx="6549451" cy="406401"/>
          </a:xfrm>
          <a:prstGeom prst="rect">
            <a:avLst/>
          </a:prstGeom>
          <a:noFill/>
          <a:ln>
            <a:noFill/>
          </a:ln>
        </p:spPr>
        <p:txBody>
          <a:bodyPr anchorCtr="0" anchor="t" bIns="50800" lIns="50800" spcFirstLastPara="1" rIns="50800" wrap="square" tIns="50800">
            <a:normAutofit/>
          </a:bodyPr>
          <a:lstStyle>
            <a:lvl1pPr indent="-228600" lvl="0" marL="457200" algn="l">
              <a:lnSpc>
                <a:spcPct val="100000"/>
              </a:lnSpc>
              <a:spcBef>
                <a:spcPts val="0"/>
              </a:spcBef>
              <a:spcAft>
                <a:spcPts val="0"/>
              </a:spcAft>
              <a:buClr>
                <a:srgbClr val="00A585"/>
              </a:buClr>
              <a:buSzPts val="4000"/>
              <a:buFont typeface="Open Sans"/>
              <a:buNone/>
              <a:defRPr b="1">
                <a:solidFill>
                  <a:srgbClr val="00A585"/>
                </a:solidFill>
                <a:latin typeface="Open Sans"/>
                <a:ea typeface="Open Sans"/>
                <a:cs typeface="Open Sans"/>
                <a:sym typeface="Open Sans"/>
              </a:defRPr>
            </a:lvl1pPr>
            <a:lvl2pPr indent="-314325" lvl="1" marL="914400" algn="l">
              <a:lnSpc>
                <a:spcPct val="100000"/>
              </a:lnSpc>
              <a:spcBef>
                <a:spcPts val="2667"/>
              </a:spcBef>
              <a:spcAft>
                <a:spcPts val="0"/>
              </a:spcAft>
              <a:buClr>
                <a:srgbClr val="292929"/>
              </a:buClr>
              <a:buSzPts val="1350"/>
              <a:buChar char="•"/>
              <a:defRPr/>
            </a:lvl2pPr>
            <a:lvl3pPr indent="-314325" lvl="2" marL="1371600" algn="l">
              <a:lnSpc>
                <a:spcPct val="100000"/>
              </a:lnSpc>
              <a:spcBef>
                <a:spcPts val="2667"/>
              </a:spcBef>
              <a:spcAft>
                <a:spcPts val="0"/>
              </a:spcAft>
              <a:buClr>
                <a:srgbClr val="292929"/>
              </a:buClr>
              <a:buSzPts val="1350"/>
              <a:buChar char="•"/>
              <a:defRPr/>
            </a:lvl3pPr>
            <a:lvl4pPr indent="-314325" lvl="3" marL="1828800" algn="l">
              <a:lnSpc>
                <a:spcPct val="100000"/>
              </a:lnSpc>
              <a:spcBef>
                <a:spcPts val="2667"/>
              </a:spcBef>
              <a:spcAft>
                <a:spcPts val="0"/>
              </a:spcAft>
              <a:buClr>
                <a:srgbClr val="292929"/>
              </a:buClr>
              <a:buSzPts val="1350"/>
              <a:buChar char="•"/>
              <a:defRPr/>
            </a:lvl4pPr>
            <a:lvl5pPr indent="-314325" lvl="4" marL="2286000" algn="l">
              <a:lnSpc>
                <a:spcPct val="100000"/>
              </a:lnSpc>
              <a:spcBef>
                <a:spcPts val="2667"/>
              </a:spcBef>
              <a:spcAft>
                <a:spcPts val="0"/>
              </a:spcAft>
              <a:buClr>
                <a:srgbClr val="292929"/>
              </a:buClr>
              <a:buSzPts val="1350"/>
              <a:buChar char="•"/>
              <a:defRPr/>
            </a:lvl5pPr>
            <a:lvl6pPr indent="-314325" lvl="5" marL="2743200" algn="ctr">
              <a:lnSpc>
                <a:spcPct val="100000"/>
              </a:lnSpc>
              <a:spcBef>
                <a:spcPts val="2667"/>
              </a:spcBef>
              <a:spcAft>
                <a:spcPts val="0"/>
              </a:spcAft>
              <a:buClr>
                <a:srgbClr val="676767"/>
              </a:buClr>
              <a:buSzPts val="1350"/>
              <a:buChar char="•"/>
              <a:defRPr/>
            </a:lvl6pPr>
            <a:lvl7pPr indent="-314325" lvl="6" marL="3200400" algn="ctr">
              <a:lnSpc>
                <a:spcPct val="100000"/>
              </a:lnSpc>
              <a:spcBef>
                <a:spcPts val="2667"/>
              </a:spcBef>
              <a:spcAft>
                <a:spcPts val="0"/>
              </a:spcAft>
              <a:buClr>
                <a:srgbClr val="676767"/>
              </a:buClr>
              <a:buSzPts val="1350"/>
              <a:buChar char="•"/>
              <a:defRPr/>
            </a:lvl7pPr>
            <a:lvl8pPr indent="-314325" lvl="7" marL="3657600" algn="ctr">
              <a:lnSpc>
                <a:spcPct val="100000"/>
              </a:lnSpc>
              <a:spcBef>
                <a:spcPts val="2667"/>
              </a:spcBef>
              <a:spcAft>
                <a:spcPts val="0"/>
              </a:spcAft>
              <a:buClr>
                <a:srgbClr val="676767"/>
              </a:buClr>
              <a:buSzPts val="1350"/>
              <a:buChar char="•"/>
              <a:defRPr/>
            </a:lvl8pPr>
            <a:lvl9pPr indent="-314325" lvl="8" marL="4114800" algn="ctr">
              <a:lnSpc>
                <a:spcPct val="100000"/>
              </a:lnSpc>
              <a:spcBef>
                <a:spcPts val="2667"/>
              </a:spcBef>
              <a:spcAft>
                <a:spcPts val="0"/>
              </a:spcAft>
              <a:buClr>
                <a:srgbClr val="676767"/>
              </a:buClr>
              <a:buSzPts val="1350"/>
              <a:buChar char="•"/>
              <a:defRPr/>
            </a:lvl9pPr>
          </a:lstStyle>
          <a:p/>
        </p:txBody>
      </p:sp>
      <p:sp>
        <p:nvSpPr>
          <p:cNvPr id="30" name="Google Shape;30;p28"/>
          <p:cNvSpPr txBox="1"/>
          <p:nvPr>
            <p:ph idx="12" type="sldNum"/>
          </p:nvPr>
        </p:nvSpPr>
        <p:spPr>
          <a:xfrm>
            <a:off x="3396741" y="8803219"/>
            <a:ext cx="418384" cy="410369"/>
          </a:xfrm>
          <a:prstGeom prst="rect">
            <a:avLst/>
          </a:prstGeom>
          <a:noFill/>
          <a:ln>
            <a:noFill/>
          </a:ln>
        </p:spPr>
        <p:txBody>
          <a:bodyPr anchorCtr="0" anchor="t" bIns="50800" lIns="50800" spcFirstLastPara="1" rIns="50800" wrap="square" tIns="50800">
            <a:spAutoFit/>
          </a:bodyPr>
          <a:lstStyle>
            <a:lvl1pPr indent="0" lvl="0" marL="0" algn="l">
              <a:lnSpc>
                <a:spcPct val="100000"/>
              </a:lnSpc>
              <a:spcBef>
                <a:spcPts val="0"/>
              </a:spcBef>
              <a:spcAft>
                <a:spcPts val="0"/>
              </a:spcAft>
              <a:buClr>
                <a:srgbClr val="00B297"/>
              </a:buClr>
              <a:buSzPts val="2000"/>
              <a:buFont typeface="Open Sans"/>
              <a:buNone/>
              <a:defRPr b="1" i="0" sz="2000" u="none" cap="none" strike="noStrike">
                <a:solidFill>
                  <a:srgbClr val="00B297"/>
                </a:solidFill>
                <a:latin typeface="Open Sans"/>
                <a:ea typeface="Open Sans"/>
                <a:cs typeface="Open Sans"/>
                <a:sym typeface="Open Sans"/>
              </a:defRPr>
            </a:lvl1pPr>
            <a:lvl2pPr indent="0" lvl="1" marL="0" algn="l">
              <a:lnSpc>
                <a:spcPct val="100000"/>
              </a:lnSpc>
              <a:spcBef>
                <a:spcPts val="0"/>
              </a:spcBef>
              <a:spcAft>
                <a:spcPts val="0"/>
              </a:spcAft>
              <a:buClr>
                <a:srgbClr val="00B297"/>
              </a:buClr>
              <a:buSzPts val="2000"/>
              <a:buFont typeface="Open Sans"/>
              <a:buNone/>
              <a:defRPr b="1" i="0" sz="2000" u="none" cap="none" strike="noStrike">
                <a:solidFill>
                  <a:srgbClr val="00B297"/>
                </a:solidFill>
                <a:latin typeface="Open Sans"/>
                <a:ea typeface="Open Sans"/>
                <a:cs typeface="Open Sans"/>
                <a:sym typeface="Open Sans"/>
              </a:defRPr>
            </a:lvl2pPr>
            <a:lvl3pPr indent="0" lvl="2" marL="0" algn="l">
              <a:lnSpc>
                <a:spcPct val="100000"/>
              </a:lnSpc>
              <a:spcBef>
                <a:spcPts val="0"/>
              </a:spcBef>
              <a:spcAft>
                <a:spcPts val="0"/>
              </a:spcAft>
              <a:buClr>
                <a:srgbClr val="00B297"/>
              </a:buClr>
              <a:buSzPts val="2000"/>
              <a:buFont typeface="Open Sans"/>
              <a:buNone/>
              <a:defRPr b="1" i="0" sz="2000" u="none" cap="none" strike="noStrike">
                <a:solidFill>
                  <a:srgbClr val="00B297"/>
                </a:solidFill>
                <a:latin typeface="Open Sans"/>
                <a:ea typeface="Open Sans"/>
                <a:cs typeface="Open Sans"/>
                <a:sym typeface="Open Sans"/>
              </a:defRPr>
            </a:lvl3pPr>
            <a:lvl4pPr indent="0" lvl="3" marL="0" algn="l">
              <a:lnSpc>
                <a:spcPct val="100000"/>
              </a:lnSpc>
              <a:spcBef>
                <a:spcPts val="0"/>
              </a:spcBef>
              <a:spcAft>
                <a:spcPts val="0"/>
              </a:spcAft>
              <a:buClr>
                <a:srgbClr val="00B297"/>
              </a:buClr>
              <a:buSzPts val="2000"/>
              <a:buFont typeface="Open Sans"/>
              <a:buNone/>
              <a:defRPr b="1" i="0" sz="2000" u="none" cap="none" strike="noStrike">
                <a:solidFill>
                  <a:srgbClr val="00B297"/>
                </a:solidFill>
                <a:latin typeface="Open Sans"/>
                <a:ea typeface="Open Sans"/>
                <a:cs typeface="Open Sans"/>
                <a:sym typeface="Open Sans"/>
              </a:defRPr>
            </a:lvl4pPr>
            <a:lvl5pPr indent="0" lvl="4" marL="0" algn="l">
              <a:lnSpc>
                <a:spcPct val="100000"/>
              </a:lnSpc>
              <a:spcBef>
                <a:spcPts val="0"/>
              </a:spcBef>
              <a:spcAft>
                <a:spcPts val="0"/>
              </a:spcAft>
              <a:buClr>
                <a:srgbClr val="00B297"/>
              </a:buClr>
              <a:buSzPts val="2000"/>
              <a:buFont typeface="Open Sans"/>
              <a:buNone/>
              <a:defRPr b="1" i="0" sz="2000" u="none" cap="none" strike="noStrike">
                <a:solidFill>
                  <a:srgbClr val="00B297"/>
                </a:solidFill>
                <a:latin typeface="Open Sans"/>
                <a:ea typeface="Open Sans"/>
                <a:cs typeface="Open Sans"/>
                <a:sym typeface="Open Sans"/>
              </a:defRPr>
            </a:lvl5pPr>
            <a:lvl6pPr indent="0" lvl="5" marL="0" algn="l">
              <a:lnSpc>
                <a:spcPct val="100000"/>
              </a:lnSpc>
              <a:spcBef>
                <a:spcPts val="0"/>
              </a:spcBef>
              <a:spcAft>
                <a:spcPts val="0"/>
              </a:spcAft>
              <a:buClr>
                <a:srgbClr val="00B297"/>
              </a:buClr>
              <a:buSzPts val="2000"/>
              <a:buFont typeface="Open Sans"/>
              <a:buNone/>
              <a:defRPr b="1" i="0" sz="2000" u="none" cap="none" strike="noStrike">
                <a:solidFill>
                  <a:srgbClr val="00B297"/>
                </a:solidFill>
                <a:latin typeface="Open Sans"/>
                <a:ea typeface="Open Sans"/>
                <a:cs typeface="Open Sans"/>
                <a:sym typeface="Open Sans"/>
              </a:defRPr>
            </a:lvl6pPr>
            <a:lvl7pPr indent="0" lvl="6" marL="0" algn="l">
              <a:lnSpc>
                <a:spcPct val="100000"/>
              </a:lnSpc>
              <a:spcBef>
                <a:spcPts val="0"/>
              </a:spcBef>
              <a:spcAft>
                <a:spcPts val="0"/>
              </a:spcAft>
              <a:buClr>
                <a:srgbClr val="00B297"/>
              </a:buClr>
              <a:buSzPts val="2000"/>
              <a:buFont typeface="Open Sans"/>
              <a:buNone/>
              <a:defRPr b="1" i="0" sz="2000" u="none" cap="none" strike="noStrike">
                <a:solidFill>
                  <a:srgbClr val="00B297"/>
                </a:solidFill>
                <a:latin typeface="Open Sans"/>
                <a:ea typeface="Open Sans"/>
                <a:cs typeface="Open Sans"/>
                <a:sym typeface="Open Sans"/>
              </a:defRPr>
            </a:lvl7pPr>
            <a:lvl8pPr indent="0" lvl="7" marL="0" algn="l">
              <a:lnSpc>
                <a:spcPct val="100000"/>
              </a:lnSpc>
              <a:spcBef>
                <a:spcPts val="0"/>
              </a:spcBef>
              <a:spcAft>
                <a:spcPts val="0"/>
              </a:spcAft>
              <a:buClr>
                <a:srgbClr val="00B297"/>
              </a:buClr>
              <a:buSzPts val="2000"/>
              <a:buFont typeface="Open Sans"/>
              <a:buNone/>
              <a:defRPr b="1" i="0" sz="2000" u="none" cap="none" strike="noStrike">
                <a:solidFill>
                  <a:srgbClr val="00B297"/>
                </a:solidFill>
                <a:latin typeface="Open Sans"/>
                <a:ea typeface="Open Sans"/>
                <a:cs typeface="Open Sans"/>
                <a:sym typeface="Open Sans"/>
              </a:defRPr>
            </a:lvl8pPr>
            <a:lvl9pPr indent="0" lvl="8" marL="0" algn="l">
              <a:lnSpc>
                <a:spcPct val="100000"/>
              </a:lnSpc>
              <a:spcBef>
                <a:spcPts val="0"/>
              </a:spcBef>
              <a:spcAft>
                <a:spcPts val="0"/>
              </a:spcAft>
              <a:buClr>
                <a:srgbClr val="00B297"/>
              </a:buClr>
              <a:buSzPts val="2000"/>
              <a:buFont typeface="Open Sans"/>
              <a:buNone/>
              <a:defRPr b="1" i="0" sz="2000" u="none" cap="none" strike="noStrike">
                <a:solidFill>
                  <a:srgbClr val="00B297"/>
                </a:solidFill>
                <a:latin typeface="Open Sans"/>
                <a:ea typeface="Open Sans"/>
                <a:cs typeface="Open Sans"/>
                <a:sym typeface="Open Sans"/>
              </a:defRPr>
            </a:lvl9pPr>
          </a:lstStyle>
          <a:p>
            <a:pPr indent="0" lvl="0" marL="0" rtl="0" algn="l">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d page" showMasterSp="0">
  <p:cSld name="End page">
    <p:spTree>
      <p:nvGrpSpPr>
        <p:cNvPr id="31" name="Shape 31"/>
        <p:cNvGrpSpPr/>
        <p:nvPr/>
      </p:nvGrpSpPr>
      <p:grpSpPr>
        <a:xfrm>
          <a:off x="0" y="0"/>
          <a:ext cx="0" cy="0"/>
          <a:chOff x="0" y="0"/>
          <a:chExt cx="0" cy="0"/>
        </a:xfrm>
      </p:grpSpPr>
      <p:pic>
        <p:nvPicPr>
          <p:cNvPr descr="pasted-image.pdf" id="32" name="Google Shape;32;p29"/>
          <p:cNvPicPr preferRelativeResize="0"/>
          <p:nvPr/>
        </p:nvPicPr>
        <p:blipFill rotWithShape="1">
          <a:blip r:embed="rId2">
            <a:alphaModFix/>
          </a:blip>
          <a:srcRect b="0" l="0" r="0" t="0"/>
          <a:stretch/>
        </p:blipFill>
        <p:spPr>
          <a:xfrm>
            <a:off x="3721119" y="3557851"/>
            <a:ext cx="4836076" cy="2187856"/>
          </a:xfrm>
          <a:prstGeom prst="rect">
            <a:avLst/>
          </a:prstGeom>
          <a:noFill/>
          <a:ln>
            <a:noFill/>
          </a:ln>
        </p:spPr>
      </p:pic>
      <p:pic>
        <p:nvPicPr>
          <p:cNvPr descr="pasted-image.pdf" id="33" name="Google Shape;33;p29"/>
          <p:cNvPicPr preferRelativeResize="0"/>
          <p:nvPr/>
        </p:nvPicPr>
        <p:blipFill rotWithShape="1">
          <a:blip r:embed="rId3">
            <a:alphaModFix/>
          </a:blip>
          <a:srcRect b="0" l="0" r="0" t="0"/>
          <a:stretch/>
        </p:blipFill>
        <p:spPr>
          <a:xfrm>
            <a:off x="9051524" y="3976666"/>
            <a:ext cx="117777" cy="1190673"/>
          </a:xfrm>
          <a:prstGeom prst="rect">
            <a:avLst/>
          </a:prstGeom>
          <a:noFill/>
          <a:ln>
            <a:noFill/>
          </a:ln>
        </p:spPr>
      </p:pic>
      <p:sp>
        <p:nvSpPr>
          <p:cNvPr id="34" name="Google Shape;34;p29"/>
          <p:cNvSpPr txBox="1"/>
          <p:nvPr/>
        </p:nvSpPr>
        <p:spPr>
          <a:xfrm>
            <a:off x="9663630" y="4366761"/>
            <a:ext cx="7082075" cy="1121678"/>
          </a:xfrm>
          <a:prstGeom prst="rect">
            <a:avLst/>
          </a:prstGeom>
          <a:noFill/>
          <a:ln>
            <a:noFill/>
          </a:ln>
        </p:spPr>
        <p:txBody>
          <a:bodyPr anchorCtr="0" anchor="ctr" bIns="67725" lIns="67725" spcFirstLastPara="1" rIns="67725" wrap="square" tIns="67725">
            <a:spAutoFit/>
          </a:bodyPr>
          <a:lstStyle/>
          <a:p>
            <a:pPr indent="0" lvl="0" marL="0" marR="0" rtl="0" algn="l">
              <a:lnSpc>
                <a:spcPct val="100000"/>
              </a:lnSpc>
              <a:spcBef>
                <a:spcPts val="0"/>
              </a:spcBef>
              <a:spcAft>
                <a:spcPts val="0"/>
              </a:spcAft>
              <a:buClr>
                <a:srgbClr val="00A585"/>
              </a:buClr>
              <a:buSzPts val="6400"/>
              <a:buFont typeface="Open Sans"/>
              <a:buNone/>
            </a:pPr>
            <a:r>
              <a:rPr b="1" i="0" lang="en-GB" sz="6400" u="none" cap="none" strike="noStrike">
                <a:solidFill>
                  <a:srgbClr val="00A585"/>
                </a:solidFill>
                <a:latin typeface="Open Sans"/>
                <a:ea typeface="Open Sans"/>
                <a:cs typeface="Open Sans"/>
                <a:sym typeface="Open Sans"/>
              </a:rPr>
              <a:t>YOU</a:t>
            </a:r>
            <a:endParaRPr/>
          </a:p>
        </p:txBody>
      </p:sp>
      <p:sp>
        <p:nvSpPr>
          <p:cNvPr id="35" name="Google Shape;35;p29"/>
          <p:cNvSpPr txBox="1"/>
          <p:nvPr/>
        </p:nvSpPr>
        <p:spPr>
          <a:xfrm>
            <a:off x="9595893" y="3557851"/>
            <a:ext cx="7345475" cy="1367899"/>
          </a:xfrm>
          <a:prstGeom prst="rect">
            <a:avLst/>
          </a:prstGeom>
          <a:noFill/>
          <a:ln>
            <a:noFill/>
          </a:ln>
        </p:spPr>
        <p:txBody>
          <a:bodyPr anchorCtr="0" anchor="ctr" bIns="67725" lIns="67725" spcFirstLastPara="1" rIns="67725" wrap="square" tIns="67725">
            <a:spAutoFit/>
          </a:bodyPr>
          <a:lstStyle/>
          <a:p>
            <a:pPr indent="0" lvl="0" marL="0" marR="0" rtl="0" algn="l">
              <a:lnSpc>
                <a:spcPct val="100000"/>
              </a:lnSpc>
              <a:spcBef>
                <a:spcPts val="0"/>
              </a:spcBef>
              <a:spcAft>
                <a:spcPts val="0"/>
              </a:spcAft>
              <a:buClr>
                <a:srgbClr val="000000"/>
              </a:buClr>
              <a:buSzPts val="8000"/>
              <a:buFont typeface="Open Sans Light"/>
              <a:buNone/>
            </a:pPr>
            <a:r>
              <a:rPr b="0" i="0" lang="en-GB" sz="8000" u="none" cap="none" strike="noStrike">
                <a:solidFill>
                  <a:srgbClr val="000000"/>
                </a:solidFill>
                <a:latin typeface="Open Sans Light"/>
                <a:ea typeface="Open Sans Light"/>
                <a:cs typeface="Open Sans Light"/>
                <a:sym typeface="Open Sans Light"/>
              </a:rPr>
              <a:t>THANK</a:t>
            </a:r>
            <a:endParaRPr/>
          </a:p>
        </p:txBody>
      </p:sp>
      <p:sp>
        <p:nvSpPr>
          <p:cNvPr id="36" name="Google Shape;36;p29"/>
          <p:cNvSpPr txBox="1"/>
          <p:nvPr>
            <p:ph idx="12" type="sldNum"/>
          </p:nvPr>
        </p:nvSpPr>
        <p:spPr>
          <a:xfrm>
            <a:off x="8661667" y="9251950"/>
            <a:ext cx="394339" cy="389915"/>
          </a:xfrm>
          <a:prstGeom prst="rect">
            <a:avLst/>
          </a:prstGeom>
          <a:noFill/>
          <a:ln>
            <a:noFill/>
          </a:ln>
        </p:spPr>
        <p:txBody>
          <a:bodyPr anchorCtr="0" anchor="t" bIns="50800" lIns="50800" spcFirstLastPara="1" rIns="50800" wrap="square" tIns="50800">
            <a:spAutoFit/>
          </a:bodyPr>
          <a:lstStyle>
            <a:lvl1pPr indent="0" lvl="0" marL="0" algn="l">
              <a:lnSpc>
                <a:spcPct val="100000"/>
              </a:lnSpc>
              <a:spcBef>
                <a:spcPts val="0"/>
              </a:spcBef>
              <a:spcAft>
                <a:spcPts val="0"/>
              </a:spcAft>
              <a:buClr>
                <a:srgbClr val="00B297"/>
              </a:buClr>
              <a:buSzPts val="1800"/>
              <a:buFont typeface="Open Sans"/>
              <a:buNone/>
              <a:defRPr/>
            </a:lvl1pPr>
            <a:lvl2pPr indent="0" lvl="1" marL="0" algn="l">
              <a:lnSpc>
                <a:spcPct val="100000"/>
              </a:lnSpc>
              <a:spcBef>
                <a:spcPts val="0"/>
              </a:spcBef>
              <a:spcAft>
                <a:spcPts val="0"/>
              </a:spcAft>
              <a:buClr>
                <a:srgbClr val="00B297"/>
              </a:buClr>
              <a:buSzPts val="1800"/>
              <a:buFont typeface="Open Sans"/>
              <a:buNone/>
              <a:defRPr/>
            </a:lvl2pPr>
            <a:lvl3pPr indent="0" lvl="2" marL="0" algn="l">
              <a:lnSpc>
                <a:spcPct val="100000"/>
              </a:lnSpc>
              <a:spcBef>
                <a:spcPts val="0"/>
              </a:spcBef>
              <a:spcAft>
                <a:spcPts val="0"/>
              </a:spcAft>
              <a:buClr>
                <a:srgbClr val="00B297"/>
              </a:buClr>
              <a:buSzPts val="1800"/>
              <a:buFont typeface="Open Sans"/>
              <a:buNone/>
              <a:defRPr/>
            </a:lvl3pPr>
            <a:lvl4pPr indent="0" lvl="3" marL="0" algn="l">
              <a:lnSpc>
                <a:spcPct val="100000"/>
              </a:lnSpc>
              <a:spcBef>
                <a:spcPts val="0"/>
              </a:spcBef>
              <a:spcAft>
                <a:spcPts val="0"/>
              </a:spcAft>
              <a:buClr>
                <a:srgbClr val="00B297"/>
              </a:buClr>
              <a:buSzPts val="1800"/>
              <a:buFont typeface="Open Sans"/>
              <a:buNone/>
              <a:defRPr/>
            </a:lvl4pPr>
            <a:lvl5pPr indent="0" lvl="4" marL="0" algn="l">
              <a:lnSpc>
                <a:spcPct val="100000"/>
              </a:lnSpc>
              <a:spcBef>
                <a:spcPts val="0"/>
              </a:spcBef>
              <a:spcAft>
                <a:spcPts val="0"/>
              </a:spcAft>
              <a:buClr>
                <a:srgbClr val="00B297"/>
              </a:buClr>
              <a:buSzPts val="1800"/>
              <a:buFont typeface="Open Sans"/>
              <a:buNone/>
              <a:defRPr/>
            </a:lvl5pPr>
            <a:lvl6pPr indent="0" lvl="5" marL="0" algn="l">
              <a:lnSpc>
                <a:spcPct val="100000"/>
              </a:lnSpc>
              <a:spcBef>
                <a:spcPts val="0"/>
              </a:spcBef>
              <a:spcAft>
                <a:spcPts val="0"/>
              </a:spcAft>
              <a:buClr>
                <a:srgbClr val="00B297"/>
              </a:buClr>
              <a:buSzPts val="1800"/>
              <a:buFont typeface="Open Sans"/>
              <a:buNone/>
              <a:defRPr/>
            </a:lvl6pPr>
            <a:lvl7pPr indent="0" lvl="6" marL="0" algn="l">
              <a:lnSpc>
                <a:spcPct val="100000"/>
              </a:lnSpc>
              <a:spcBef>
                <a:spcPts val="0"/>
              </a:spcBef>
              <a:spcAft>
                <a:spcPts val="0"/>
              </a:spcAft>
              <a:buClr>
                <a:srgbClr val="00B297"/>
              </a:buClr>
              <a:buSzPts val="1800"/>
              <a:buFont typeface="Open Sans"/>
              <a:buNone/>
              <a:defRPr/>
            </a:lvl7pPr>
            <a:lvl8pPr indent="0" lvl="7" marL="0" algn="l">
              <a:lnSpc>
                <a:spcPct val="100000"/>
              </a:lnSpc>
              <a:spcBef>
                <a:spcPts val="0"/>
              </a:spcBef>
              <a:spcAft>
                <a:spcPts val="0"/>
              </a:spcAft>
              <a:buClr>
                <a:srgbClr val="00B297"/>
              </a:buClr>
              <a:buSzPts val="1800"/>
              <a:buFont typeface="Open Sans"/>
              <a:buNone/>
              <a:defRPr/>
            </a:lvl8pPr>
            <a:lvl9pPr indent="0" lvl="8" marL="0" algn="l">
              <a:lnSpc>
                <a:spcPct val="100000"/>
              </a:lnSpc>
              <a:spcBef>
                <a:spcPts val="0"/>
              </a:spcBef>
              <a:spcAft>
                <a:spcPts val="0"/>
              </a:spcAft>
              <a:buClr>
                <a:srgbClr val="00B297"/>
              </a:buClr>
              <a:buSzPts val="1800"/>
              <a:buFont typeface="Open Sans"/>
              <a:buNone/>
              <a:defRPr/>
            </a:lvl9pPr>
          </a:lstStyle>
          <a:p>
            <a:pPr indent="0" lvl="0" marL="0" rtl="0" algn="l">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3.png"/><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5" name="Shape 5"/>
        <p:cNvGrpSpPr/>
        <p:nvPr/>
      </p:nvGrpSpPr>
      <p:grpSpPr>
        <a:xfrm>
          <a:off x="0" y="0"/>
          <a:ext cx="0" cy="0"/>
          <a:chOff x="0" y="0"/>
          <a:chExt cx="0" cy="0"/>
        </a:xfrm>
      </p:grpSpPr>
      <p:sp>
        <p:nvSpPr>
          <p:cNvPr id="6" name="Google Shape;6;p24"/>
          <p:cNvSpPr txBox="1"/>
          <p:nvPr>
            <p:ph type="title"/>
          </p:nvPr>
        </p:nvSpPr>
        <p:spPr>
          <a:xfrm>
            <a:off x="396511" y="26900"/>
            <a:ext cx="14800185" cy="2159000"/>
          </a:xfrm>
          <a:prstGeom prst="rect">
            <a:avLst/>
          </a:prstGeom>
          <a:noFill/>
          <a:ln>
            <a:noFill/>
          </a:ln>
        </p:spPr>
        <p:txBody>
          <a:bodyPr anchorCtr="0" anchor="t" bIns="50800" lIns="50800" spcFirstLastPara="1" rIns="50800" wrap="square" tIns="50800">
            <a:normAutofit/>
          </a:bodyPr>
          <a:lstStyle>
            <a:lvl1pPr lvl="0" marR="0" rtl="0" algn="l">
              <a:lnSpc>
                <a:spcPct val="100000"/>
              </a:lnSpc>
              <a:spcBef>
                <a:spcPts val="0"/>
              </a:spcBef>
              <a:spcAft>
                <a:spcPts val="0"/>
              </a:spcAft>
              <a:buClr>
                <a:srgbClr val="000000"/>
              </a:buClr>
              <a:buSzPts val="6400"/>
              <a:buFont typeface="Open Sans"/>
              <a:buNone/>
              <a:defRPr b="1" i="0" sz="6400" u="none" cap="none" strike="noStrike">
                <a:solidFill>
                  <a:srgbClr val="000000"/>
                </a:solidFill>
                <a:latin typeface="Open Sans"/>
                <a:ea typeface="Open Sans"/>
                <a:cs typeface="Open Sans"/>
                <a:sym typeface="Open Sans"/>
              </a:defRPr>
            </a:lvl1pPr>
            <a:lvl2pPr lvl="1" marR="0" rtl="0" algn="ctr">
              <a:lnSpc>
                <a:spcPct val="100000"/>
              </a:lnSpc>
              <a:spcBef>
                <a:spcPts val="0"/>
              </a:spcBef>
              <a:spcAft>
                <a:spcPts val="0"/>
              </a:spcAft>
              <a:buClr>
                <a:srgbClr val="00B297"/>
              </a:buClr>
              <a:buSzPts val="6400"/>
              <a:buFont typeface="Open Sans"/>
              <a:buNone/>
              <a:defRPr b="0" i="0" sz="6400" u="none" cap="none" strike="noStrike">
                <a:solidFill>
                  <a:srgbClr val="00B297"/>
                </a:solidFill>
                <a:latin typeface="Open Sans"/>
                <a:ea typeface="Open Sans"/>
                <a:cs typeface="Open Sans"/>
                <a:sym typeface="Open Sans"/>
              </a:defRPr>
            </a:lvl2pPr>
            <a:lvl3pPr lvl="2" marR="0" rtl="0" algn="ctr">
              <a:lnSpc>
                <a:spcPct val="100000"/>
              </a:lnSpc>
              <a:spcBef>
                <a:spcPts val="0"/>
              </a:spcBef>
              <a:spcAft>
                <a:spcPts val="0"/>
              </a:spcAft>
              <a:buClr>
                <a:srgbClr val="00B297"/>
              </a:buClr>
              <a:buSzPts val="6400"/>
              <a:buFont typeface="Open Sans"/>
              <a:buNone/>
              <a:defRPr b="0" i="0" sz="6400" u="none" cap="none" strike="noStrike">
                <a:solidFill>
                  <a:srgbClr val="00B297"/>
                </a:solidFill>
                <a:latin typeface="Open Sans"/>
                <a:ea typeface="Open Sans"/>
                <a:cs typeface="Open Sans"/>
                <a:sym typeface="Open Sans"/>
              </a:defRPr>
            </a:lvl3pPr>
            <a:lvl4pPr lvl="3" marR="0" rtl="0" algn="ctr">
              <a:lnSpc>
                <a:spcPct val="100000"/>
              </a:lnSpc>
              <a:spcBef>
                <a:spcPts val="0"/>
              </a:spcBef>
              <a:spcAft>
                <a:spcPts val="0"/>
              </a:spcAft>
              <a:buClr>
                <a:srgbClr val="00B297"/>
              </a:buClr>
              <a:buSzPts val="6400"/>
              <a:buFont typeface="Open Sans"/>
              <a:buNone/>
              <a:defRPr b="0" i="0" sz="6400" u="none" cap="none" strike="noStrike">
                <a:solidFill>
                  <a:srgbClr val="00B297"/>
                </a:solidFill>
                <a:latin typeface="Open Sans"/>
                <a:ea typeface="Open Sans"/>
                <a:cs typeface="Open Sans"/>
                <a:sym typeface="Open Sans"/>
              </a:defRPr>
            </a:lvl4pPr>
            <a:lvl5pPr lvl="4" marR="0" rtl="0" algn="ctr">
              <a:lnSpc>
                <a:spcPct val="100000"/>
              </a:lnSpc>
              <a:spcBef>
                <a:spcPts val="0"/>
              </a:spcBef>
              <a:spcAft>
                <a:spcPts val="0"/>
              </a:spcAft>
              <a:buClr>
                <a:srgbClr val="00B297"/>
              </a:buClr>
              <a:buSzPts val="6400"/>
              <a:buFont typeface="Open Sans"/>
              <a:buNone/>
              <a:defRPr b="0" i="0" sz="6400" u="none" cap="none" strike="noStrike">
                <a:solidFill>
                  <a:srgbClr val="00B297"/>
                </a:solidFill>
                <a:latin typeface="Open Sans"/>
                <a:ea typeface="Open Sans"/>
                <a:cs typeface="Open Sans"/>
                <a:sym typeface="Open Sans"/>
              </a:defRPr>
            </a:lvl5pPr>
            <a:lvl6pPr lvl="5" marR="0" rtl="0" algn="ctr">
              <a:lnSpc>
                <a:spcPct val="100000"/>
              </a:lnSpc>
              <a:spcBef>
                <a:spcPts val="0"/>
              </a:spcBef>
              <a:spcAft>
                <a:spcPts val="0"/>
              </a:spcAft>
              <a:buClr>
                <a:srgbClr val="00B297"/>
              </a:buClr>
              <a:buSzPts val="6400"/>
              <a:buFont typeface="Open Sans"/>
              <a:buNone/>
              <a:defRPr b="0" i="0" sz="6400" u="none" cap="none" strike="noStrike">
                <a:solidFill>
                  <a:srgbClr val="00B297"/>
                </a:solidFill>
                <a:latin typeface="Open Sans"/>
                <a:ea typeface="Open Sans"/>
                <a:cs typeface="Open Sans"/>
                <a:sym typeface="Open Sans"/>
              </a:defRPr>
            </a:lvl6pPr>
            <a:lvl7pPr lvl="6" marR="0" rtl="0" algn="ctr">
              <a:lnSpc>
                <a:spcPct val="100000"/>
              </a:lnSpc>
              <a:spcBef>
                <a:spcPts val="0"/>
              </a:spcBef>
              <a:spcAft>
                <a:spcPts val="0"/>
              </a:spcAft>
              <a:buClr>
                <a:srgbClr val="00B297"/>
              </a:buClr>
              <a:buSzPts val="6400"/>
              <a:buFont typeface="Open Sans"/>
              <a:buNone/>
              <a:defRPr b="0" i="0" sz="6400" u="none" cap="none" strike="noStrike">
                <a:solidFill>
                  <a:srgbClr val="00B297"/>
                </a:solidFill>
                <a:latin typeface="Open Sans"/>
                <a:ea typeface="Open Sans"/>
                <a:cs typeface="Open Sans"/>
                <a:sym typeface="Open Sans"/>
              </a:defRPr>
            </a:lvl7pPr>
            <a:lvl8pPr lvl="7" marR="0" rtl="0" algn="ctr">
              <a:lnSpc>
                <a:spcPct val="100000"/>
              </a:lnSpc>
              <a:spcBef>
                <a:spcPts val="0"/>
              </a:spcBef>
              <a:spcAft>
                <a:spcPts val="0"/>
              </a:spcAft>
              <a:buClr>
                <a:srgbClr val="00B297"/>
              </a:buClr>
              <a:buSzPts val="6400"/>
              <a:buFont typeface="Open Sans"/>
              <a:buNone/>
              <a:defRPr b="0" i="0" sz="6400" u="none" cap="none" strike="noStrike">
                <a:solidFill>
                  <a:srgbClr val="00B297"/>
                </a:solidFill>
                <a:latin typeface="Open Sans"/>
                <a:ea typeface="Open Sans"/>
                <a:cs typeface="Open Sans"/>
                <a:sym typeface="Open Sans"/>
              </a:defRPr>
            </a:lvl8pPr>
            <a:lvl9pPr lvl="8" marR="0" rtl="0" algn="ctr">
              <a:lnSpc>
                <a:spcPct val="100000"/>
              </a:lnSpc>
              <a:spcBef>
                <a:spcPts val="0"/>
              </a:spcBef>
              <a:spcAft>
                <a:spcPts val="0"/>
              </a:spcAft>
              <a:buClr>
                <a:srgbClr val="00B297"/>
              </a:buClr>
              <a:buSzPts val="6400"/>
              <a:buFont typeface="Open Sans"/>
              <a:buNone/>
              <a:defRPr b="0" i="0" sz="6400" u="none" cap="none" strike="noStrike">
                <a:solidFill>
                  <a:srgbClr val="00B297"/>
                </a:solidFill>
                <a:latin typeface="Open Sans"/>
                <a:ea typeface="Open Sans"/>
                <a:cs typeface="Open Sans"/>
                <a:sym typeface="Open Sans"/>
              </a:defRPr>
            </a:lvl9pPr>
          </a:lstStyle>
          <a:p/>
        </p:txBody>
      </p:sp>
      <p:sp>
        <p:nvSpPr>
          <p:cNvPr id="7" name="Google Shape;7;p24"/>
          <p:cNvSpPr txBox="1"/>
          <p:nvPr>
            <p:ph idx="1" type="body"/>
          </p:nvPr>
        </p:nvSpPr>
        <p:spPr>
          <a:xfrm>
            <a:off x="1270039" y="2603500"/>
            <a:ext cx="14800185" cy="6286500"/>
          </a:xfrm>
          <a:prstGeom prst="rect">
            <a:avLst/>
          </a:prstGeom>
          <a:noFill/>
          <a:ln>
            <a:noFill/>
          </a:ln>
        </p:spPr>
        <p:txBody>
          <a:bodyPr anchorCtr="0" anchor="t" bIns="50800" lIns="50800" spcFirstLastPara="1" rIns="50800" wrap="square" tIns="50800">
            <a:normAutofit/>
          </a:bodyPr>
          <a:lstStyle>
            <a:lvl1pPr indent="-419100" lvl="0" marL="457200" marR="0" rtl="0" algn="l">
              <a:lnSpc>
                <a:spcPct val="100000"/>
              </a:lnSpc>
              <a:spcBef>
                <a:spcPts val="2667"/>
              </a:spcBef>
              <a:spcAft>
                <a:spcPts val="0"/>
              </a:spcAft>
              <a:buClr>
                <a:srgbClr val="292929"/>
              </a:buClr>
              <a:buSzPts val="3000"/>
              <a:buFont typeface="Open Sans"/>
              <a:buChar char="•"/>
              <a:defRPr b="0" i="0" sz="4000" u="none" cap="none" strike="noStrike">
                <a:solidFill>
                  <a:srgbClr val="292929"/>
                </a:solidFill>
                <a:latin typeface="Open Sans"/>
                <a:ea typeface="Open Sans"/>
                <a:cs typeface="Open Sans"/>
                <a:sym typeface="Open Sans"/>
              </a:defRPr>
            </a:lvl1pPr>
            <a:lvl2pPr indent="-419100" lvl="1" marL="914400" marR="0" rtl="0" algn="l">
              <a:lnSpc>
                <a:spcPct val="100000"/>
              </a:lnSpc>
              <a:spcBef>
                <a:spcPts val="2667"/>
              </a:spcBef>
              <a:spcAft>
                <a:spcPts val="0"/>
              </a:spcAft>
              <a:buClr>
                <a:srgbClr val="292929"/>
              </a:buClr>
              <a:buSzPts val="3000"/>
              <a:buFont typeface="Open Sans"/>
              <a:buChar char="•"/>
              <a:defRPr b="0" i="0" sz="4000" u="none" cap="none" strike="noStrike">
                <a:solidFill>
                  <a:srgbClr val="292929"/>
                </a:solidFill>
                <a:latin typeface="Open Sans"/>
                <a:ea typeface="Open Sans"/>
                <a:cs typeface="Open Sans"/>
                <a:sym typeface="Open Sans"/>
              </a:defRPr>
            </a:lvl2pPr>
            <a:lvl3pPr indent="-419100" lvl="2" marL="1371600" marR="0" rtl="0" algn="l">
              <a:lnSpc>
                <a:spcPct val="100000"/>
              </a:lnSpc>
              <a:spcBef>
                <a:spcPts val="2667"/>
              </a:spcBef>
              <a:spcAft>
                <a:spcPts val="0"/>
              </a:spcAft>
              <a:buClr>
                <a:srgbClr val="292929"/>
              </a:buClr>
              <a:buSzPts val="3000"/>
              <a:buFont typeface="Open Sans"/>
              <a:buChar char="•"/>
              <a:defRPr b="0" i="0" sz="4000" u="none" cap="none" strike="noStrike">
                <a:solidFill>
                  <a:srgbClr val="292929"/>
                </a:solidFill>
                <a:latin typeface="Open Sans"/>
                <a:ea typeface="Open Sans"/>
                <a:cs typeface="Open Sans"/>
                <a:sym typeface="Open Sans"/>
              </a:defRPr>
            </a:lvl3pPr>
            <a:lvl4pPr indent="-419100" lvl="3" marL="1828800" marR="0" rtl="0" algn="l">
              <a:lnSpc>
                <a:spcPct val="100000"/>
              </a:lnSpc>
              <a:spcBef>
                <a:spcPts val="2667"/>
              </a:spcBef>
              <a:spcAft>
                <a:spcPts val="0"/>
              </a:spcAft>
              <a:buClr>
                <a:srgbClr val="292929"/>
              </a:buClr>
              <a:buSzPts val="3000"/>
              <a:buFont typeface="Open Sans"/>
              <a:buChar char="•"/>
              <a:defRPr b="0" i="0" sz="4000" u="none" cap="none" strike="noStrike">
                <a:solidFill>
                  <a:srgbClr val="292929"/>
                </a:solidFill>
                <a:latin typeface="Open Sans"/>
                <a:ea typeface="Open Sans"/>
                <a:cs typeface="Open Sans"/>
                <a:sym typeface="Open Sans"/>
              </a:defRPr>
            </a:lvl4pPr>
            <a:lvl5pPr indent="-419100" lvl="4" marL="2286000" marR="0" rtl="0" algn="l">
              <a:lnSpc>
                <a:spcPct val="100000"/>
              </a:lnSpc>
              <a:spcBef>
                <a:spcPts val="2667"/>
              </a:spcBef>
              <a:spcAft>
                <a:spcPts val="0"/>
              </a:spcAft>
              <a:buClr>
                <a:srgbClr val="292929"/>
              </a:buClr>
              <a:buSzPts val="3000"/>
              <a:buFont typeface="Open Sans"/>
              <a:buChar char="•"/>
              <a:defRPr b="0" i="0" sz="4000" u="none" cap="none" strike="noStrike">
                <a:solidFill>
                  <a:srgbClr val="292929"/>
                </a:solidFill>
                <a:latin typeface="Open Sans"/>
                <a:ea typeface="Open Sans"/>
                <a:cs typeface="Open Sans"/>
                <a:sym typeface="Open Sans"/>
              </a:defRPr>
            </a:lvl5pPr>
            <a:lvl6pPr indent="-342900" lvl="5" marL="2743200" marR="0" rtl="0" algn="ctr">
              <a:lnSpc>
                <a:spcPct val="100000"/>
              </a:lnSpc>
              <a:spcBef>
                <a:spcPts val="2667"/>
              </a:spcBef>
              <a:spcAft>
                <a:spcPts val="0"/>
              </a:spcAft>
              <a:buClr>
                <a:srgbClr val="676767"/>
              </a:buClr>
              <a:buSzPts val="1800"/>
              <a:buFont typeface="Open Sans"/>
              <a:buChar char="•"/>
              <a:defRPr b="0" i="0" sz="2400" u="none" cap="none" strike="noStrike">
                <a:solidFill>
                  <a:srgbClr val="676767"/>
                </a:solidFill>
                <a:latin typeface="Open Sans"/>
                <a:ea typeface="Open Sans"/>
                <a:cs typeface="Open Sans"/>
                <a:sym typeface="Open Sans"/>
              </a:defRPr>
            </a:lvl6pPr>
            <a:lvl7pPr indent="-342900" lvl="6" marL="3200400" marR="0" rtl="0" algn="ctr">
              <a:lnSpc>
                <a:spcPct val="100000"/>
              </a:lnSpc>
              <a:spcBef>
                <a:spcPts val="2667"/>
              </a:spcBef>
              <a:spcAft>
                <a:spcPts val="0"/>
              </a:spcAft>
              <a:buClr>
                <a:srgbClr val="676767"/>
              </a:buClr>
              <a:buSzPts val="1800"/>
              <a:buFont typeface="Open Sans"/>
              <a:buChar char="•"/>
              <a:defRPr b="0" i="0" sz="2400" u="none" cap="none" strike="noStrike">
                <a:solidFill>
                  <a:srgbClr val="676767"/>
                </a:solidFill>
                <a:latin typeface="Open Sans"/>
                <a:ea typeface="Open Sans"/>
                <a:cs typeface="Open Sans"/>
                <a:sym typeface="Open Sans"/>
              </a:defRPr>
            </a:lvl7pPr>
            <a:lvl8pPr indent="-342900" lvl="7" marL="3657600" marR="0" rtl="0" algn="ctr">
              <a:lnSpc>
                <a:spcPct val="100000"/>
              </a:lnSpc>
              <a:spcBef>
                <a:spcPts val="2667"/>
              </a:spcBef>
              <a:spcAft>
                <a:spcPts val="0"/>
              </a:spcAft>
              <a:buClr>
                <a:srgbClr val="676767"/>
              </a:buClr>
              <a:buSzPts val="1800"/>
              <a:buFont typeface="Open Sans"/>
              <a:buChar char="•"/>
              <a:defRPr b="0" i="0" sz="2400" u="none" cap="none" strike="noStrike">
                <a:solidFill>
                  <a:srgbClr val="676767"/>
                </a:solidFill>
                <a:latin typeface="Open Sans"/>
                <a:ea typeface="Open Sans"/>
                <a:cs typeface="Open Sans"/>
                <a:sym typeface="Open Sans"/>
              </a:defRPr>
            </a:lvl8pPr>
            <a:lvl9pPr indent="-342900" lvl="8" marL="4114800" marR="0" rtl="0" algn="ctr">
              <a:lnSpc>
                <a:spcPct val="100000"/>
              </a:lnSpc>
              <a:spcBef>
                <a:spcPts val="2667"/>
              </a:spcBef>
              <a:spcAft>
                <a:spcPts val="0"/>
              </a:spcAft>
              <a:buClr>
                <a:srgbClr val="676767"/>
              </a:buClr>
              <a:buSzPts val="1800"/>
              <a:buFont typeface="Open Sans"/>
              <a:buChar char="•"/>
              <a:defRPr b="0" i="0" sz="2400" u="none" cap="none" strike="noStrike">
                <a:solidFill>
                  <a:srgbClr val="676767"/>
                </a:solidFill>
                <a:latin typeface="Open Sans"/>
                <a:ea typeface="Open Sans"/>
                <a:cs typeface="Open Sans"/>
                <a:sym typeface="Open Sans"/>
              </a:defRPr>
            </a:lvl9pPr>
          </a:lstStyle>
          <a:p/>
        </p:txBody>
      </p:sp>
      <p:pic>
        <p:nvPicPr>
          <p:cNvPr descr="pasted-image.pdf" id="8" name="Google Shape;8;p24"/>
          <p:cNvPicPr preferRelativeResize="0"/>
          <p:nvPr/>
        </p:nvPicPr>
        <p:blipFill rotWithShape="1">
          <a:blip r:embed="rId1">
            <a:alphaModFix/>
          </a:blip>
          <a:srcRect b="0" l="0" r="0" t="0"/>
          <a:stretch/>
        </p:blipFill>
        <p:spPr>
          <a:xfrm>
            <a:off x="522445" y="8400288"/>
            <a:ext cx="2443489" cy="1071258"/>
          </a:xfrm>
          <a:prstGeom prst="rect">
            <a:avLst/>
          </a:prstGeom>
          <a:noFill/>
          <a:ln>
            <a:noFill/>
          </a:ln>
        </p:spPr>
      </p:pic>
      <p:pic>
        <p:nvPicPr>
          <p:cNvPr descr="pasted-image.pdf" id="9" name="Google Shape;9;p24"/>
          <p:cNvPicPr preferRelativeResize="0"/>
          <p:nvPr/>
        </p:nvPicPr>
        <p:blipFill rotWithShape="1">
          <a:blip r:embed="rId2">
            <a:alphaModFix/>
          </a:blip>
          <a:srcRect b="0" l="0" r="0" t="0"/>
          <a:stretch/>
        </p:blipFill>
        <p:spPr>
          <a:xfrm>
            <a:off x="3153050" y="8675531"/>
            <a:ext cx="66421" cy="406402"/>
          </a:xfrm>
          <a:prstGeom prst="rect">
            <a:avLst/>
          </a:prstGeom>
          <a:noFill/>
          <a:ln>
            <a:noFill/>
          </a:ln>
        </p:spPr>
      </p:pic>
      <p:sp>
        <p:nvSpPr>
          <p:cNvPr id="10" name="Google Shape;10;p24"/>
          <p:cNvSpPr txBox="1"/>
          <p:nvPr/>
        </p:nvSpPr>
        <p:spPr>
          <a:xfrm>
            <a:off x="3228148" y="8497501"/>
            <a:ext cx="801091" cy="424116"/>
          </a:xfrm>
          <a:prstGeom prst="rect">
            <a:avLst/>
          </a:prstGeom>
          <a:noFill/>
          <a:ln>
            <a:noFill/>
          </a:ln>
        </p:spPr>
        <p:txBody>
          <a:bodyPr anchorCtr="0" anchor="ctr" bIns="67725" lIns="67725" spcFirstLastPara="1" rIns="67725" wrap="square" tIns="67725">
            <a:spAutoFit/>
          </a:bodyPr>
          <a:lstStyle/>
          <a:p>
            <a:pPr indent="0" lvl="0" marL="0" marR="0" rtl="0" algn="l">
              <a:lnSpc>
                <a:spcPct val="100000"/>
              </a:lnSpc>
              <a:spcBef>
                <a:spcPts val="0"/>
              </a:spcBef>
              <a:spcAft>
                <a:spcPts val="0"/>
              </a:spcAft>
              <a:buClr>
                <a:srgbClr val="676767"/>
              </a:buClr>
              <a:buSzPts val="1867"/>
              <a:buFont typeface="Open Sans"/>
              <a:buNone/>
            </a:pPr>
            <a:r>
              <a:rPr b="1" i="0" lang="en-GB" sz="1867" u="none" cap="none" strike="noStrike">
                <a:solidFill>
                  <a:srgbClr val="676767"/>
                </a:solidFill>
                <a:latin typeface="Open Sans"/>
                <a:ea typeface="Open Sans"/>
                <a:cs typeface="Open Sans"/>
                <a:sym typeface="Open Sans"/>
              </a:rPr>
              <a:t>SLIDE</a:t>
            </a:r>
            <a:endParaRPr b="1" i="0" sz="1867" u="none" cap="none" strike="noStrike">
              <a:solidFill>
                <a:srgbClr val="676767"/>
              </a:solidFill>
              <a:latin typeface="Open Sans"/>
              <a:ea typeface="Open Sans"/>
              <a:cs typeface="Open Sans"/>
              <a:sym typeface="Open Sans"/>
            </a:endParaRPr>
          </a:p>
        </p:txBody>
      </p:sp>
      <p:sp>
        <p:nvSpPr>
          <p:cNvPr id="11" name="Google Shape;11;p24"/>
          <p:cNvSpPr txBox="1"/>
          <p:nvPr>
            <p:ph idx="12" type="sldNum"/>
          </p:nvPr>
        </p:nvSpPr>
        <p:spPr>
          <a:xfrm>
            <a:off x="3386653" y="8785759"/>
            <a:ext cx="394339" cy="389915"/>
          </a:xfrm>
          <a:prstGeom prst="rect">
            <a:avLst/>
          </a:prstGeom>
          <a:noFill/>
          <a:ln>
            <a:noFill/>
          </a:ln>
        </p:spPr>
        <p:txBody>
          <a:bodyPr anchorCtr="0" anchor="t" bIns="50800" lIns="50800" spcFirstLastPara="1" rIns="50800" wrap="square" tIns="50800">
            <a:spAutoFit/>
          </a:bodyPr>
          <a:lstStyle>
            <a:lvl1pPr indent="0" lvl="0" marL="0" marR="0" rtl="0" algn="l">
              <a:lnSpc>
                <a:spcPct val="100000"/>
              </a:lnSpc>
              <a:spcBef>
                <a:spcPts val="0"/>
              </a:spcBef>
              <a:spcAft>
                <a:spcPts val="0"/>
              </a:spcAft>
              <a:buClr>
                <a:srgbClr val="00B297"/>
              </a:buClr>
              <a:buSzPts val="1867"/>
              <a:buFont typeface="Open Sans"/>
              <a:buNone/>
              <a:defRPr b="1" i="0" sz="1867" u="none" cap="none" strike="noStrike">
                <a:solidFill>
                  <a:srgbClr val="00B297"/>
                </a:solidFill>
                <a:latin typeface="Open Sans"/>
                <a:ea typeface="Open Sans"/>
                <a:cs typeface="Open Sans"/>
                <a:sym typeface="Open Sans"/>
              </a:defRPr>
            </a:lvl1pPr>
            <a:lvl2pPr indent="0" lvl="1" marL="0" marR="0" rtl="0" algn="l">
              <a:lnSpc>
                <a:spcPct val="100000"/>
              </a:lnSpc>
              <a:spcBef>
                <a:spcPts val="0"/>
              </a:spcBef>
              <a:spcAft>
                <a:spcPts val="0"/>
              </a:spcAft>
              <a:buClr>
                <a:srgbClr val="00B297"/>
              </a:buClr>
              <a:buSzPts val="1867"/>
              <a:buFont typeface="Open Sans"/>
              <a:buNone/>
              <a:defRPr b="1" i="0" sz="1867" u="none" cap="none" strike="noStrike">
                <a:solidFill>
                  <a:srgbClr val="00B297"/>
                </a:solidFill>
                <a:latin typeface="Open Sans"/>
                <a:ea typeface="Open Sans"/>
                <a:cs typeface="Open Sans"/>
                <a:sym typeface="Open Sans"/>
              </a:defRPr>
            </a:lvl2pPr>
            <a:lvl3pPr indent="0" lvl="2" marL="0" marR="0" rtl="0" algn="l">
              <a:lnSpc>
                <a:spcPct val="100000"/>
              </a:lnSpc>
              <a:spcBef>
                <a:spcPts val="0"/>
              </a:spcBef>
              <a:spcAft>
                <a:spcPts val="0"/>
              </a:spcAft>
              <a:buClr>
                <a:srgbClr val="00B297"/>
              </a:buClr>
              <a:buSzPts val="1867"/>
              <a:buFont typeface="Open Sans"/>
              <a:buNone/>
              <a:defRPr b="1" i="0" sz="1867" u="none" cap="none" strike="noStrike">
                <a:solidFill>
                  <a:srgbClr val="00B297"/>
                </a:solidFill>
                <a:latin typeface="Open Sans"/>
                <a:ea typeface="Open Sans"/>
                <a:cs typeface="Open Sans"/>
                <a:sym typeface="Open Sans"/>
              </a:defRPr>
            </a:lvl3pPr>
            <a:lvl4pPr indent="0" lvl="3" marL="0" marR="0" rtl="0" algn="l">
              <a:lnSpc>
                <a:spcPct val="100000"/>
              </a:lnSpc>
              <a:spcBef>
                <a:spcPts val="0"/>
              </a:spcBef>
              <a:spcAft>
                <a:spcPts val="0"/>
              </a:spcAft>
              <a:buClr>
                <a:srgbClr val="00B297"/>
              </a:buClr>
              <a:buSzPts val="1867"/>
              <a:buFont typeface="Open Sans"/>
              <a:buNone/>
              <a:defRPr b="1" i="0" sz="1867" u="none" cap="none" strike="noStrike">
                <a:solidFill>
                  <a:srgbClr val="00B297"/>
                </a:solidFill>
                <a:latin typeface="Open Sans"/>
                <a:ea typeface="Open Sans"/>
                <a:cs typeface="Open Sans"/>
                <a:sym typeface="Open Sans"/>
              </a:defRPr>
            </a:lvl4pPr>
            <a:lvl5pPr indent="0" lvl="4" marL="0" marR="0" rtl="0" algn="l">
              <a:lnSpc>
                <a:spcPct val="100000"/>
              </a:lnSpc>
              <a:spcBef>
                <a:spcPts val="0"/>
              </a:spcBef>
              <a:spcAft>
                <a:spcPts val="0"/>
              </a:spcAft>
              <a:buClr>
                <a:srgbClr val="00B297"/>
              </a:buClr>
              <a:buSzPts val="1867"/>
              <a:buFont typeface="Open Sans"/>
              <a:buNone/>
              <a:defRPr b="1" i="0" sz="1867" u="none" cap="none" strike="noStrike">
                <a:solidFill>
                  <a:srgbClr val="00B297"/>
                </a:solidFill>
                <a:latin typeface="Open Sans"/>
                <a:ea typeface="Open Sans"/>
                <a:cs typeface="Open Sans"/>
                <a:sym typeface="Open Sans"/>
              </a:defRPr>
            </a:lvl5pPr>
            <a:lvl6pPr indent="0" lvl="5" marL="0" marR="0" rtl="0" algn="l">
              <a:lnSpc>
                <a:spcPct val="100000"/>
              </a:lnSpc>
              <a:spcBef>
                <a:spcPts val="0"/>
              </a:spcBef>
              <a:spcAft>
                <a:spcPts val="0"/>
              </a:spcAft>
              <a:buClr>
                <a:srgbClr val="00B297"/>
              </a:buClr>
              <a:buSzPts val="1867"/>
              <a:buFont typeface="Open Sans"/>
              <a:buNone/>
              <a:defRPr b="1" i="0" sz="1867" u="none" cap="none" strike="noStrike">
                <a:solidFill>
                  <a:srgbClr val="00B297"/>
                </a:solidFill>
                <a:latin typeface="Open Sans"/>
                <a:ea typeface="Open Sans"/>
                <a:cs typeface="Open Sans"/>
                <a:sym typeface="Open Sans"/>
              </a:defRPr>
            </a:lvl6pPr>
            <a:lvl7pPr indent="0" lvl="6" marL="0" marR="0" rtl="0" algn="l">
              <a:lnSpc>
                <a:spcPct val="100000"/>
              </a:lnSpc>
              <a:spcBef>
                <a:spcPts val="0"/>
              </a:spcBef>
              <a:spcAft>
                <a:spcPts val="0"/>
              </a:spcAft>
              <a:buClr>
                <a:srgbClr val="00B297"/>
              </a:buClr>
              <a:buSzPts val="1867"/>
              <a:buFont typeface="Open Sans"/>
              <a:buNone/>
              <a:defRPr b="1" i="0" sz="1867" u="none" cap="none" strike="noStrike">
                <a:solidFill>
                  <a:srgbClr val="00B297"/>
                </a:solidFill>
                <a:latin typeface="Open Sans"/>
                <a:ea typeface="Open Sans"/>
                <a:cs typeface="Open Sans"/>
                <a:sym typeface="Open Sans"/>
              </a:defRPr>
            </a:lvl7pPr>
            <a:lvl8pPr indent="0" lvl="7" marL="0" marR="0" rtl="0" algn="l">
              <a:lnSpc>
                <a:spcPct val="100000"/>
              </a:lnSpc>
              <a:spcBef>
                <a:spcPts val="0"/>
              </a:spcBef>
              <a:spcAft>
                <a:spcPts val="0"/>
              </a:spcAft>
              <a:buClr>
                <a:srgbClr val="00B297"/>
              </a:buClr>
              <a:buSzPts val="1867"/>
              <a:buFont typeface="Open Sans"/>
              <a:buNone/>
              <a:defRPr b="1" i="0" sz="1867" u="none" cap="none" strike="noStrike">
                <a:solidFill>
                  <a:srgbClr val="00B297"/>
                </a:solidFill>
                <a:latin typeface="Open Sans"/>
                <a:ea typeface="Open Sans"/>
                <a:cs typeface="Open Sans"/>
                <a:sym typeface="Open Sans"/>
              </a:defRPr>
            </a:lvl8pPr>
            <a:lvl9pPr indent="0" lvl="8" marL="0" marR="0" rtl="0" algn="l">
              <a:lnSpc>
                <a:spcPct val="100000"/>
              </a:lnSpc>
              <a:spcBef>
                <a:spcPts val="0"/>
              </a:spcBef>
              <a:spcAft>
                <a:spcPts val="0"/>
              </a:spcAft>
              <a:buClr>
                <a:srgbClr val="00B297"/>
              </a:buClr>
              <a:buSzPts val="1867"/>
              <a:buFont typeface="Open Sans"/>
              <a:buNone/>
              <a:defRPr b="1" i="0" sz="1867" u="none" cap="none" strike="noStrike">
                <a:solidFill>
                  <a:srgbClr val="00B297"/>
                </a:solidFill>
                <a:latin typeface="Open Sans"/>
                <a:ea typeface="Open Sans"/>
                <a:cs typeface="Open Sans"/>
                <a:sym typeface="Open Sans"/>
              </a:defRPr>
            </a:lvl9pPr>
          </a:lstStyle>
          <a:p>
            <a:pPr indent="0" lvl="0" marL="0" rtl="0" algn="l">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9" r:id="rId3"/>
    <p:sldLayoutId id="2147483650" r:id="rId4"/>
    <p:sldLayoutId id="2147483651" r:id="rId5"/>
    <p:sldLayoutId id="2147483652" r:id="rId6"/>
    <p:sldLayoutId id="2147483653" r:id="rId7"/>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11.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15.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10.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21.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 Id="rId3" Type="http://schemas.openxmlformats.org/officeDocument/2006/relationships/image" Target="../media/image8.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 Id="rId3" Type="http://schemas.openxmlformats.org/officeDocument/2006/relationships/image" Target="../media/image13.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 Id="rId3" Type="http://schemas.openxmlformats.org/officeDocument/2006/relationships/image" Target="../media/image12.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20.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7.jp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4.xml"/><Relationship Id="rId3"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4.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9.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 name="Shape 40"/>
        <p:cNvGrpSpPr/>
        <p:nvPr/>
      </p:nvGrpSpPr>
      <p:grpSpPr>
        <a:xfrm>
          <a:off x="0" y="0"/>
          <a:ext cx="0" cy="0"/>
          <a:chOff x="0" y="0"/>
          <a:chExt cx="0" cy="0"/>
        </a:xfrm>
      </p:grpSpPr>
      <p:sp>
        <p:nvSpPr>
          <p:cNvPr id="41" name="Google Shape;41;g208bc618ada_0_14"/>
          <p:cNvSpPr txBox="1"/>
          <p:nvPr>
            <p:ph type="title"/>
          </p:nvPr>
        </p:nvSpPr>
        <p:spPr>
          <a:xfrm>
            <a:off x="7120322" y="1148760"/>
            <a:ext cx="7450200" cy="1190700"/>
          </a:xfrm>
          <a:prstGeom prst="rect">
            <a:avLst/>
          </a:prstGeom>
        </p:spPr>
        <p:txBody>
          <a:bodyPr anchorCtr="0" anchor="t" bIns="50800" lIns="50800" spcFirstLastPara="1" rIns="50800" wrap="square" tIns="50800">
            <a:normAutofit fontScale="90000"/>
          </a:bodyPr>
          <a:lstStyle/>
          <a:p>
            <a:pPr indent="0" lvl="0" marL="0" rtl="0" algn="l">
              <a:spcBef>
                <a:spcPts val="0"/>
              </a:spcBef>
              <a:spcAft>
                <a:spcPts val="0"/>
              </a:spcAft>
              <a:buNone/>
            </a:pPr>
            <a:r>
              <a:t/>
            </a:r>
            <a:endParaRPr/>
          </a:p>
        </p:txBody>
      </p:sp>
      <p:sp>
        <p:nvSpPr>
          <p:cNvPr id="42" name="Google Shape;42;g208bc618ada_0_14"/>
          <p:cNvSpPr txBox="1"/>
          <p:nvPr>
            <p:ph idx="12" type="sldNum"/>
          </p:nvPr>
        </p:nvSpPr>
        <p:spPr>
          <a:xfrm>
            <a:off x="8661667" y="9251950"/>
            <a:ext cx="394200" cy="390000"/>
          </a:xfrm>
          <a:prstGeom prst="rect">
            <a:avLst/>
          </a:prstGeom>
        </p:spPr>
        <p:txBody>
          <a:bodyPr anchorCtr="0" anchor="t" bIns="50800" lIns="50800" spcFirstLastPara="1" rIns="50800" wrap="square" tIns="50800">
            <a:spAutoFit/>
          </a:bodyPr>
          <a:lstStyle/>
          <a:p>
            <a:pPr indent="0" lvl="0" marL="0" rtl="0" algn="l">
              <a:spcBef>
                <a:spcPts val="0"/>
              </a:spcBef>
              <a:spcAft>
                <a:spcPts val="0"/>
              </a:spcAft>
              <a:buClr>
                <a:srgbClr val="00B297"/>
              </a:buClr>
              <a:buSzPts val="1800"/>
              <a:buFont typeface="Open Sans"/>
              <a:buNone/>
            </a:pPr>
            <a:fld id="{00000000-1234-1234-1234-123412341234}" type="slidenum">
              <a:rPr lang="en-GB"/>
              <a:t>‹#›</a:t>
            </a:fld>
            <a:endParaRPr/>
          </a:p>
        </p:txBody>
      </p:sp>
      <p:pic>
        <p:nvPicPr>
          <p:cNvPr id="43" name="Google Shape;43;g208bc618ada_0_14"/>
          <p:cNvPicPr preferRelativeResize="0"/>
          <p:nvPr/>
        </p:nvPicPr>
        <p:blipFill>
          <a:blip r:embed="rId3">
            <a:alphaModFix/>
          </a:blip>
          <a:stretch>
            <a:fillRect/>
          </a:stretch>
        </p:blipFill>
        <p:spPr>
          <a:xfrm>
            <a:off x="0" y="0"/>
            <a:ext cx="16744899" cy="941715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pic>
        <p:nvPicPr>
          <p:cNvPr descr="A picture containing outdoor, water, tree, ground&#10;&#10;Description automatically generated" id="123" name="Google Shape;123;p9"/>
          <p:cNvPicPr preferRelativeResize="0"/>
          <p:nvPr>
            <p:ph idx="2" type="pic"/>
          </p:nvPr>
        </p:nvPicPr>
        <p:blipFill rotWithShape="1">
          <a:blip r:embed="rId3">
            <a:alphaModFix/>
          </a:blip>
          <a:srcRect b="0" l="0" r="0" t="0"/>
          <a:stretch/>
        </p:blipFill>
        <p:spPr>
          <a:xfrm>
            <a:off x="10576732" y="-1"/>
            <a:ext cx="6795615" cy="9753601"/>
          </a:xfrm>
          <a:prstGeom prst="rect">
            <a:avLst/>
          </a:prstGeom>
          <a:noFill/>
          <a:ln>
            <a:noFill/>
          </a:ln>
        </p:spPr>
      </p:pic>
      <p:sp>
        <p:nvSpPr>
          <p:cNvPr id="124" name="Google Shape;124;p9"/>
          <p:cNvSpPr txBox="1"/>
          <p:nvPr>
            <p:ph type="title"/>
          </p:nvPr>
        </p:nvSpPr>
        <p:spPr>
          <a:xfrm>
            <a:off x="397478" y="89876"/>
            <a:ext cx="9117545" cy="1988692"/>
          </a:xfrm>
          <a:prstGeom prst="rect">
            <a:avLst/>
          </a:prstGeom>
          <a:noFill/>
          <a:ln>
            <a:noFill/>
          </a:ln>
        </p:spPr>
        <p:txBody>
          <a:bodyPr anchorCtr="0" anchor="t" bIns="50800" lIns="50800" spcFirstLastPara="1" rIns="50800" wrap="square" tIns="50800">
            <a:normAutofit fontScale="90000"/>
          </a:bodyPr>
          <a:lstStyle/>
          <a:p>
            <a:pPr indent="0" lvl="0" marL="0" rtl="0" algn="l">
              <a:lnSpc>
                <a:spcPct val="100000"/>
              </a:lnSpc>
              <a:spcBef>
                <a:spcPts val="0"/>
              </a:spcBef>
              <a:spcAft>
                <a:spcPts val="0"/>
              </a:spcAft>
              <a:buClr>
                <a:srgbClr val="000000"/>
              </a:buClr>
              <a:buSzPct val="100000"/>
              <a:buFont typeface="Open Sans"/>
              <a:buNone/>
            </a:pPr>
            <a:r>
              <a:rPr lang="en-GB"/>
              <a:t>Standards 2.1.1–2.1.4: Communicable diseases</a:t>
            </a:r>
            <a:endParaRPr/>
          </a:p>
        </p:txBody>
      </p:sp>
      <p:sp>
        <p:nvSpPr>
          <p:cNvPr id="125" name="Google Shape;125;p9"/>
          <p:cNvSpPr txBox="1"/>
          <p:nvPr>
            <p:ph idx="1" type="body"/>
          </p:nvPr>
        </p:nvSpPr>
        <p:spPr>
          <a:xfrm>
            <a:off x="397478" y="2045922"/>
            <a:ext cx="10064975" cy="7567002"/>
          </a:xfrm>
          <a:prstGeom prst="rect">
            <a:avLst/>
          </a:prstGeom>
          <a:noFill/>
          <a:ln>
            <a:noFill/>
          </a:ln>
        </p:spPr>
        <p:txBody>
          <a:bodyPr anchorCtr="0" anchor="t" bIns="50800" lIns="50800" spcFirstLastPara="1" rIns="50800" wrap="square" tIns="50800">
            <a:normAutofit/>
          </a:bodyPr>
          <a:lstStyle/>
          <a:p>
            <a:pPr indent="-571500" lvl="0" marL="571500" rtl="0" algn="l">
              <a:lnSpc>
                <a:spcPct val="100000"/>
              </a:lnSpc>
              <a:spcBef>
                <a:spcPts val="0"/>
              </a:spcBef>
              <a:spcAft>
                <a:spcPts val="0"/>
              </a:spcAft>
              <a:buClr>
                <a:srgbClr val="292929"/>
              </a:buClr>
              <a:buSzPts val="4000"/>
              <a:buFont typeface="Arial"/>
              <a:buChar char="•"/>
            </a:pPr>
            <a:r>
              <a:rPr lang="en-GB"/>
              <a:t>A humanitarian crisis often brings increased morbidity and mortality from </a:t>
            </a:r>
            <a:r>
              <a:rPr b="1" lang="en-GB"/>
              <a:t>communicable diseases. </a:t>
            </a:r>
            <a:endParaRPr/>
          </a:p>
          <a:p>
            <a:pPr indent="-571500" lvl="0" marL="571500" rtl="0" algn="l">
              <a:lnSpc>
                <a:spcPct val="100000"/>
              </a:lnSpc>
              <a:spcBef>
                <a:spcPts val="2667"/>
              </a:spcBef>
              <a:spcAft>
                <a:spcPts val="0"/>
              </a:spcAft>
              <a:buClr>
                <a:srgbClr val="292929"/>
              </a:buClr>
              <a:buSzPts val="4000"/>
              <a:buFont typeface="Arial"/>
              <a:buChar char="•"/>
            </a:pPr>
            <a:r>
              <a:rPr lang="en-GB"/>
              <a:t>Diarrhoeal diseases AND measles spread easily in crowded settlements. </a:t>
            </a:r>
            <a:endParaRPr/>
          </a:p>
          <a:p>
            <a:pPr indent="-571500" lvl="0" marL="571500" rtl="0" algn="l">
              <a:lnSpc>
                <a:spcPct val="100000"/>
              </a:lnSpc>
              <a:spcBef>
                <a:spcPts val="2667"/>
              </a:spcBef>
              <a:spcAft>
                <a:spcPts val="0"/>
              </a:spcAft>
              <a:buClr>
                <a:srgbClr val="292929"/>
              </a:buClr>
              <a:buSzPts val="4000"/>
              <a:buFont typeface="Arial"/>
              <a:buChar char="•"/>
            </a:pPr>
            <a:r>
              <a:rPr lang="en-GB"/>
              <a:t>Damage to, or overuse of, sanitation facilities and/or a lack of clean water means that water- and vector-borne diseases spread faster. </a:t>
            </a:r>
            <a:endParaRPr/>
          </a:p>
        </p:txBody>
      </p:sp>
      <p:sp>
        <p:nvSpPr>
          <p:cNvPr id="126" name="Google Shape;126;p9"/>
          <p:cNvSpPr txBox="1"/>
          <p:nvPr>
            <p:ph idx="12" type="sldNum"/>
          </p:nvPr>
        </p:nvSpPr>
        <p:spPr>
          <a:xfrm>
            <a:off x="3396741" y="8803219"/>
            <a:ext cx="418384" cy="410369"/>
          </a:xfrm>
          <a:prstGeom prst="rect">
            <a:avLst/>
          </a:prstGeom>
          <a:noFill/>
          <a:ln>
            <a:noFill/>
          </a:ln>
        </p:spPr>
        <p:txBody>
          <a:bodyPr anchorCtr="0" anchor="t" bIns="50800" lIns="50800" spcFirstLastPara="1" rIns="50800" wrap="square" tIns="50800">
            <a:spAutoFit/>
          </a:bodyPr>
          <a:lstStyle/>
          <a:p>
            <a:pPr indent="0" lvl="0" marL="0" rtl="0" algn="l">
              <a:lnSpc>
                <a:spcPct val="100000"/>
              </a:lnSpc>
              <a:spcBef>
                <a:spcPts val="0"/>
              </a:spcBef>
              <a:spcAft>
                <a:spcPts val="0"/>
              </a:spcAft>
              <a:buClr>
                <a:srgbClr val="00B297"/>
              </a:buClr>
              <a:buSzPts val="2000"/>
              <a:buFont typeface="Open Sans"/>
              <a:buNone/>
            </a:pPr>
            <a:fld id="{00000000-1234-1234-1234-123412341234}" type="slidenum">
              <a:rPr lang="en-GB"/>
              <a:t>‹#›</a:t>
            </a:fld>
            <a:endParaRPr/>
          </a:p>
        </p:txBody>
      </p:sp>
      <p:sp>
        <p:nvSpPr>
          <p:cNvPr id="127" name="Google Shape;127;p9"/>
          <p:cNvSpPr txBox="1"/>
          <p:nvPr>
            <p:ph idx="3" type="body"/>
          </p:nvPr>
        </p:nvSpPr>
        <p:spPr>
          <a:xfrm>
            <a:off x="8670131" y="9208225"/>
            <a:ext cx="4307269" cy="718145"/>
          </a:xfrm>
          <a:prstGeom prst="rect">
            <a:avLst/>
          </a:prstGeom>
          <a:noFill/>
          <a:ln>
            <a:noFill/>
          </a:ln>
        </p:spPr>
        <p:txBody>
          <a:bodyPr anchorCtr="0" anchor="ctr" bIns="50800" lIns="50800" spcFirstLastPara="1" rIns="50800" wrap="square" tIns="50800">
            <a:spAutoFit/>
          </a:bodyPr>
          <a:lstStyle/>
          <a:p>
            <a:pPr indent="0" lvl="0" marL="0" rtl="0" algn="l">
              <a:lnSpc>
                <a:spcPct val="100000"/>
              </a:lnSpc>
              <a:spcBef>
                <a:spcPts val="0"/>
              </a:spcBef>
              <a:spcAft>
                <a:spcPts val="0"/>
              </a:spcAft>
              <a:buClr>
                <a:srgbClr val="00B297"/>
              </a:buClr>
              <a:buSzPts val="2000"/>
              <a:buFont typeface="Open Sans"/>
              <a:buNone/>
            </a:pPr>
            <a:r>
              <a:rPr lang="en-GB" sz="2000">
                <a:solidFill>
                  <a:srgbClr val="00B297"/>
                </a:solidFill>
                <a:latin typeface="Open Sans"/>
                <a:ea typeface="Open Sans"/>
                <a:cs typeface="Open Sans"/>
                <a:sym typeface="Open Sans"/>
              </a:rPr>
              <a:t>Lutheran World Federation/Paul Jeffrey</a:t>
            </a:r>
            <a:endParaRPr sz="2000">
              <a:solidFill>
                <a:srgbClr val="00B297"/>
              </a:solidFill>
            </a:endParaRPr>
          </a:p>
          <a:p>
            <a:pPr indent="0" lvl="0" marL="0" marR="0" rtl="0" algn="ctr">
              <a:lnSpc>
                <a:spcPct val="100000"/>
              </a:lnSpc>
              <a:spcBef>
                <a:spcPts val="0"/>
              </a:spcBef>
              <a:spcAft>
                <a:spcPts val="0"/>
              </a:spcAft>
              <a:buClr>
                <a:srgbClr val="00A585"/>
              </a:buClr>
              <a:buSzPts val="2000"/>
              <a:buFont typeface="Open Sans"/>
              <a:buNone/>
            </a:pPr>
            <a:r>
              <a:t/>
            </a:r>
            <a:endParaRPr b="0" i="0" sz="2000" u="none" cap="none" strike="noStrike">
              <a:solidFill>
                <a:srgbClr val="00B297"/>
              </a:solidFill>
              <a:latin typeface="Open Sans"/>
              <a:ea typeface="Open Sans"/>
              <a:cs typeface="Open Sans"/>
              <a:sym typeface="Open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10"/>
          <p:cNvSpPr txBox="1"/>
          <p:nvPr>
            <p:ph type="title"/>
          </p:nvPr>
        </p:nvSpPr>
        <p:spPr>
          <a:xfrm>
            <a:off x="379085" y="70338"/>
            <a:ext cx="9117545" cy="1988692"/>
          </a:xfrm>
          <a:prstGeom prst="rect">
            <a:avLst/>
          </a:prstGeom>
          <a:noFill/>
          <a:ln>
            <a:noFill/>
          </a:ln>
        </p:spPr>
        <p:txBody>
          <a:bodyPr anchorCtr="0" anchor="t" bIns="50800" lIns="50800" spcFirstLastPara="1" rIns="50800" wrap="square" tIns="50800">
            <a:normAutofit fontScale="90000"/>
          </a:bodyPr>
          <a:lstStyle/>
          <a:p>
            <a:pPr indent="0" lvl="0" marL="0" rtl="0" algn="l">
              <a:lnSpc>
                <a:spcPct val="100000"/>
              </a:lnSpc>
              <a:spcBef>
                <a:spcPts val="0"/>
              </a:spcBef>
              <a:spcAft>
                <a:spcPts val="0"/>
              </a:spcAft>
              <a:buClr>
                <a:srgbClr val="000000"/>
              </a:buClr>
              <a:buSzPct val="100000"/>
              <a:buFont typeface="Open Sans"/>
              <a:buNone/>
            </a:pPr>
            <a:r>
              <a:rPr lang="en-GB"/>
              <a:t>Standards 2.2.1 and 2.2.2: Child health</a:t>
            </a:r>
            <a:endParaRPr/>
          </a:p>
        </p:txBody>
      </p:sp>
      <p:sp>
        <p:nvSpPr>
          <p:cNvPr id="133" name="Google Shape;133;p10"/>
          <p:cNvSpPr txBox="1"/>
          <p:nvPr>
            <p:ph idx="1" type="body"/>
          </p:nvPr>
        </p:nvSpPr>
        <p:spPr>
          <a:xfrm>
            <a:off x="196205" y="2221915"/>
            <a:ext cx="11065154" cy="7268307"/>
          </a:xfrm>
          <a:prstGeom prst="rect">
            <a:avLst/>
          </a:prstGeom>
          <a:noFill/>
          <a:ln>
            <a:noFill/>
          </a:ln>
        </p:spPr>
        <p:txBody>
          <a:bodyPr anchorCtr="0" anchor="t" bIns="50800" lIns="50800" spcFirstLastPara="1" rIns="50800" wrap="square" tIns="50800">
            <a:normAutofit/>
          </a:bodyPr>
          <a:lstStyle/>
          <a:p>
            <a:pPr indent="-571500" lvl="0" marL="571500" rtl="0" algn="l">
              <a:lnSpc>
                <a:spcPct val="100000"/>
              </a:lnSpc>
              <a:spcBef>
                <a:spcPts val="0"/>
              </a:spcBef>
              <a:spcAft>
                <a:spcPts val="0"/>
              </a:spcAft>
              <a:buClr>
                <a:srgbClr val="292929"/>
              </a:buClr>
              <a:buSzPts val="4000"/>
              <a:buFont typeface="Arial"/>
              <a:buChar char="•"/>
            </a:pPr>
            <a:r>
              <a:rPr lang="en-GB"/>
              <a:t>Children are more vulnerable to</a:t>
            </a:r>
            <a:br>
              <a:rPr lang="en-GB"/>
            </a:br>
            <a:r>
              <a:rPr lang="en-GB"/>
              <a:t>infections, diseases, and other risks to</a:t>
            </a:r>
            <a:br>
              <a:rPr lang="en-GB"/>
            </a:br>
            <a:r>
              <a:rPr lang="en-GB"/>
              <a:t>their health. These risks are even higher</a:t>
            </a:r>
            <a:br>
              <a:rPr lang="en-GB"/>
            </a:br>
            <a:r>
              <a:rPr lang="en-GB"/>
              <a:t>for unaccompanied and separated children.</a:t>
            </a:r>
            <a:endParaRPr/>
          </a:p>
          <a:p>
            <a:pPr indent="-571500" lvl="0" marL="571500" rtl="0" algn="l">
              <a:lnSpc>
                <a:spcPct val="100000"/>
              </a:lnSpc>
              <a:spcBef>
                <a:spcPts val="2667"/>
              </a:spcBef>
              <a:spcAft>
                <a:spcPts val="0"/>
              </a:spcAft>
              <a:buClr>
                <a:srgbClr val="292929"/>
              </a:buClr>
              <a:buSzPts val="4000"/>
              <a:buFont typeface="Arial"/>
              <a:buChar char="•"/>
            </a:pPr>
            <a:r>
              <a:rPr lang="en-GB"/>
              <a:t>A concerted child-focused response is required. Initially this will focus on life-saving care, but interventions must also alleviate suffering and promote growth and development.</a:t>
            </a:r>
            <a:endParaRPr/>
          </a:p>
          <a:p>
            <a:pPr indent="-317500" lvl="0" marL="571500" rtl="0" algn="l">
              <a:lnSpc>
                <a:spcPct val="100000"/>
              </a:lnSpc>
              <a:spcBef>
                <a:spcPts val="2667"/>
              </a:spcBef>
              <a:spcAft>
                <a:spcPts val="0"/>
              </a:spcAft>
              <a:buClr>
                <a:srgbClr val="292929"/>
              </a:buClr>
              <a:buSzPts val="4000"/>
              <a:buFont typeface="Arial"/>
              <a:buNone/>
            </a:pPr>
            <a:r>
              <a:t/>
            </a:r>
            <a:endParaRPr/>
          </a:p>
        </p:txBody>
      </p:sp>
      <p:sp>
        <p:nvSpPr>
          <p:cNvPr id="134" name="Google Shape;134;p10"/>
          <p:cNvSpPr txBox="1"/>
          <p:nvPr>
            <p:ph idx="3" type="body"/>
          </p:nvPr>
        </p:nvSpPr>
        <p:spPr>
          <a:xfrm>
            <a:off x="11759032" y="9213588"/>
            <a:ext cx="6549451" cy="406401"/>
          </a:xfrm>
          <a:prstGeom prst="rect">
            <a:avLst/>
          </a:prstGeom>
          <a:noFill/>
          <a:ln>
            <a:noFill/>
          </a:ln>
        </p:spPr>
        <p:txBody>
          <a:bodyPr anchorCtr="0" anchor="t" bIns="50800" lIns="50800" spcFirstLastPara="1" rIns="50800" wrap="square" tIns="50800">
            <a:normAutofit/>
          </a:bodyPr>
          <a:lstStyle/>
          <a:p>
            <a:pPr indent="0" lvl="0" marL="0" rtl="0" algn="l">
              <a:lnSpc>
                <a:spcPct val="100000"/>
              </a:lnSpc>
              <a:spcBef>
                <a:spcPts val="0"/>
              </a:spcBef>
              <a:spcAft>
                <a:spcPts val="0"/>
              </a:spcAft>
              <a:buClr>
                <a:srgbClr val="00B297"/>
              </a:buClr>
              <a:buSzPts val="2000"/>
              <a:buFont typeface="Open Sans"/>
              <a:buNone/>
            </a:pPr>
            <a:r>
              <a:rPr lang="en-GB" sz="2000">
                <a:solidFill>
                  <a:srgbClr val="00B297"/>
                </a:solidFill>
                <a:latin typeface="Open Sans"/>
                <a:ea typeface="Open Sans"/>
                <a:cs typeface="Open Sans"/>
                <a:sym typeface="Open Sans"/>
              </a:rPr>
              <a:t>CARE/Bohane</a:t>
            </a:r>
            <a:endParaRPr/>
          </a:p>
        </p:txBody>
      </p:sp>
      <p:sp>
        <p:nvSpPr>
          <p:cNvPr id="135" name="Google Shape;135;p10"/>
          <p:cNvSpPr txBox="1"/>
          <p:nvPr>
            <p:ph idx="12" type="sldNum"/>
          </p:nvPr>
        </p:nvSpPr>
        <p:spPr>
          <a:xfrm>
            <a:off x="3396741" y="8803219"/>
            <a:ext cx="418384" cy="410369"/>
          </a:xfrm>
          <a:prstGeom prst="rect">
            <a:avLst/>
          </a:prstGeom>
          <a:noFill/>
          <a:ln>
            <a:noFill/>
          </a:ln>
        </p:spPr>
        <p:txBody>
          <a:bodyPr anchorCtr="0" anchor="t" bIns="50800" lIns="50800" spcFirstLastPara="1" rIns="50800" wrap="square" tIns="50800">
            <a:spAutoFit/>
          </a:bodyPr>
          <a:lstStyle/>
          <a:p>
            <a:pPr indent="0" lvl="0" marL="0" rtl="0" algn="l">
              <a:lnSpc>
                <a:spcPct val="100000"/>
              </a:lnSpc>
              <a:spcBef>
                <a:spcPts val="0"/>
              </a:spcBef>
              <a:spcAft>
                <a:spcPts val="0"/>
              </a:spcAft>
              <a:buClr>
                <a:srgbClr val="00B297"/>
              </a:buClr>
              <a:buSzPts val="2000"/>
              <a:buFont typeface="Open Sans"/>
              <a:buNone/>
            </a:pPr>
            <a:fld id="{00000000-1234-1234-1234-123412341234}" type="slidenum">
              <a:rPr lang="en-GB"/>
              <a:t>‹#›</a:t>
            </a:fld>
            <a:endParaRPr/>
          </a:p>
        </p:txBody>
      </p:sp>
      <p:pic>
        <p:nvPicPr>
          <p:cNvPr descr="A picture containing person, outdoor, ground&#10;&#10;Description automatically generated" id="136" name="Google Shape;136;p10"/>
          <p:cNvPicPr preferRelativeResize="0"/>
          <p:nvPr>
            <p:ph idx="2" type="pic"/>
          </p:nvPr>
        </p:nvPicPr>
        <p:blipFill rotWithShape="1">
          <a:blip r:embed="rId3">
            <a:alphaModFix/>
          </a:blip>
          <a:srcRect b="0" l="0" r="0" t="0"/>
          <a:stretch/>
        </p:blipFill>
        <p:spPr>
          <a:xfrm>
            <a:off x="10576732" y="-1"/>
            <a:ext cx="6795615" cy="9753601"/>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pic>
        <p:nvPicPr>
          <p:cNvPr descr="A picture containing person, sky, small, ground&#10;&#10;Description automatically generated" id="141" name="Google Shape;141;p11"/>
          <p:cNvPicPr preferRelativeResize="0"/>
          <p:nvPr>
            <p:ph idx="2" type="pic"/>
          </p:nvPr>
        </p:nvPicPr>
        <p:blipFill rotWithShape="1">
          <a:blip r:embed="rId3">
            <a:alphaModFix/>
          </a:blip>
          <a:srcRect b="0" l="0" r="0" t="0"/>
          <a:stretch/>
        </p:blipFill>
        <p:spPr>
          <a:xfrm>
            <a:off x="10576732" y="-1"/>
            <a:ext cx="6795615" cy="9753601"/>
          </a:xfrm>
          <a:prstGeom prst="rect">
            <a:avLst/>
          </a:prstGeom>
          <a:noFill/>
          <a:ln>
            <a:noFill/>
          </a:ln>
        </p:spPr>
      </p:pic>
      <p:sp>
        <p:nvSpPr>
          <p:cNvPr id="142" name="Google Shape;142;p11"/>
          <p:cNvSpPr txBox="1"/>
          <p:nvPr>
            <p:ph type="title"/>
          </p:nvPr>
        </p:nvSpPr>
        <p:spPr>
          <a:xfrm>
            <a:off x="379085" y="93784"/>
            <a:ext cx="10197647" cy="1988692"/>
          </a:xfrm>
          <a:prstGeom prst="rect">
            <a:avLst/>
          </a:prstGeom>
          <a:noFill/>
          <a:ln>
            <a:noFill/>
          </a:ln>
        </p:spPr>
        <p:txBody>
          <a:bodyPr anchorCtr="0" anchor="t" bIns="50800" lIns="50800" spcFirstLastPara="1" rIns="50800" wrap="square" tIns="50800">
            <a:noAutofit/>
          </a:bodyPr>
          <a:lstStyle/>
          <a:p>
            <a:pPr indent="0" lvl="0" marL="0" rtl="0" algn="l">
              <a:lnSpc>
                <a:spcPct val="100000"/>
              </a:lnSpc>
              <a:spcBef>
                <a:spcPts val="0"/>
              </a:spcBef>
              <a:spcAft>
                <a:spcPts val="0"/>
              </a:spcAft>
              <a:buClr>
                <a:srgbClr val="000000"/>
              </a:buClr>
              <a:buSzPts val="4800"/>
              <a:buFont typeface="Open Sans"/>
              <a:buNone/>
            </a:pPr>
            <a:r>
              <a:rPr lang="en-GB" sz="4800"/>
              <a:t>Standards 2.3.1–2.3.3: </a:t>
            </a:r>
            <a:br>
              <a:rPr lang="en-GB" sz="4800"/>
            </a:br>
            <a:r>
              <a:rPr lang="en-GB" sz="4800"/>
              <a:t>Sexual and reproductive health</a:t>
            </a:r>
            <a:endParaRPr/>
          </a:p>
        </p:txBody>
      </p:sp>
      <p:sp>
        <p:nvSpPr>
          <p:cNvPr id="143" name="Google Shape;143;p11"/>
          <p:cNvSpPr txBox="1"/>
          <p:nvPr>
            <p:ph idx="1" type="body"/>
          </p:nvPr>
        </p:nvSpPr>
        <p:spPr>
          <a:xfrm>
            <a:off x="379086" y="1860269"/>
            <a:ext cx="10087088" cy="7987116"/>
          </a:xfrm>
          <a:prstGeom prst="rect">
            <a:avLst/>
          </a:prstGeom>
          <a:noFill/>
          <a:ln>
            <a:noFill/>
          </a:ln>
        </p:spPr>
        <p:txBody>
          <a:bodyPr anchorCtr="0" anchor="t" bIns="50800" lIns="50800" spcFirstLastPara="1" rIns="50800" wrap="square" tIns="50800">
            <a:normAutofit/>
          </a:bodyPr>
          <a:lstStyle/>
          <a:p>
            <a:pPr indent="-571500" lvl="0" marL="571500" rtl="0" algn="l">
              <a:lnSpc>
                <a:spcPct val="100000"/>
              </a:lnSpc>
              <a:spcBef>
                <a:spcPts val="0"/>
              </a:spcBef>
              <a:spcAft>
                <a:spcPts val="0"/>
              </a:spcAft>
              <a:buClr>
                <a:srgbClr val="292929"/>
              </a:buClr>
              <a:buSzPts val="3600"/>
              <a:buFont typeface="Arial"/>
              <a:buChar char="•"/>
            </a:pPr>
            <a:r>
              <a:rPr lang="en-GB" sz="3600"/>
              <a:t>Establish comprehensive sexual and reproductive care services as soon as feasible.</a:t>
            </a:r>
            <a:endParaRPr/>
          </a:p>
          <a:p>
            <a:pPr indent="-571500" lvl="0" marL="571500" rtl="0" algn="l">
              <a:lnSpc>
                <a:spcPct val="100000"/>
              </a:lnSpc>
              <a:spcBef>
                <a:spcPts val="2667"/>
              </a:spcBef>
              <a:spcAft>
                <a:spcPts val="0"/>
              </a:spcAft>
              <a:buClr>
                <a:srgbClr val="292929"/>
              </a:buClr>
              <a:buSzPts val="3600"/>
              <a:buFont typeface="Arial"/>
              <a:buChar char="•"/>
            </a:pPr>
            <a:r>
              <a:rPr lang="en-GB" sz="3600"/>
              <a:t>This is part of an integrated health response and is aided by the use of reproductive health kits.</a:t>
            </a:r>
            <a:endParaRPr/>
          </a:p>
          <a:p>
            <a:pPr indent="-571500" lvl="0" marL="571500" rtl="0" algn="l">
              <a:lnSpc>
                <a:spcPct val="100000"/>
              </a:lnSpc>
              <a:spcBef>
                <a:spcPts val="2667"/>
              </a:spcBef>
              <a:spcAft>
                <a:spcPts val="0"/>
              </a:spcAft>
              <a:buClr>
                <a:srgbClr val="292929"/>
              </a:buClr>
              <a:buSzPts val="3600"/>
              <a:buFont typeface="Arial"/>
              <a:buChar char="•"/>
            </a:pPr>
            <a:r>
              <a:rPr lang="en-GB" sz="3600"/>
              <a:t>Emergencies elevate risks of sexual violence, including exploitation and abuse. Health responders must work in close coordination with the protection response.</a:t>
            </a:r>
            <a:endParaRPr/>
          </a:p>
        </p:txBody>
      </p:sp>
      <p:sp>
        <p:nvSpPr>
          <p:cNvPr id="144" name="Google Shape;144;p11"/>
          <p:cNvSpPr txBox="1"/>
          <p:nvPr>
            <p:ph idx="3" type="body"/>
          </p:nvPr>
        </p:nvSpPr>
        <p:spPr>
          <a:xfrm>
            <a:off x="10933454" y="9213588"/>
            <a:ext cx="6549451" cy="406401"/>
          </a:xfrm>
          <a:prstGeom prst="rect">
            <a:avLst/>
          </a:prstGeom>
          <a:noFill/>
          <a:ln>
            <a:noFill/>
          </a:ln>
        </p:spPr>
        <p:txBody>
          <a:bodyPr anchorCtr="0" anchor="t" bIns="50800" lIns="50800" spcFirstLastPara="1" rIns="50800" wrap="square" tIns="50800">
            <a:normAutofit/>
          </a:bodyPr>
          <a:lstStyle/>
          <a:p>
            <a:pPr indent="0" lvl="0" marL="0" rtl="0" algn="l">
              <a:lnSpc>
                <a:spcPct val="100000"/>
              </a:lnSpc>
              <a:spcBef>
                <a:spcPts val="0"/>
              </a:spcBef>
              <a:spcAft>
                <a:spcPts val="0"/>
              </a:spcAft>
              <a:buClr>
                <a:srgbClr val="00B297"/>
              </a:buClr>
              <a:buSzPts val="2000"/>
              <a:buFont typeface="Open Sans"/>
              <a:buNone/>
            </a:pPr>
            <a:r>
              <a:rPr lang="en-GB" sz="2000">
                <a:solidFill>
                  <a:srgbClr val="00B297"/>
                </a:solidFill>
                <a:latin typeface="Open Sans"/>
                <a:ea typeface="Open Sans"/>
                <a:cs typeface="Open Sans"/>
                <a:sym typeface="Open Sans"/>
              </a:rPr>
              <a:t>CARE/Thomas Markert</a:t>
            </a:r>
            <a:endParaRPr/>
          </a:p>
        </p:txBody>
      </p:sp>
      <p:sp>
        <p:nvSpPr>
          <p:cNvPr id="145" name="Google Shape;145;p11"/>
          <p:cNvSpPr txBox="1"/>
          <p:nvPr>
            <p:ph idx="12" type="sldNum"/>
          </p:nvPr>
        </p:nvSpPr>
        <p:spPr>
          <a:xfrm>
            <a:off x="3396741" y="8803219"/>
            <a:ext cx="418384" cy="410369"/>
          </a:xfrm>
          <a:prstGeom prst="rect">
            <a:avLst/>
          </a:prstGeom>
          <a:noFill/>
          <a:ln>
            <a:noFill/>
          </a:ln>
        </p:spPr>
        <p:txBody>
          <a:bodyPr anchorCtr="0" anchor="t" bIns="50800" lIns="50800" spcFirstLastPara="1" rIns="50800" wrap="square" tIns="50800">
            <a:spAutoFit/>
          </a:bodyPr>
          <a:lstStyle/>
          <a:p>
            <a:pPr indent="0" lvl="0" marL="0" rtl="0" algn="l">
              <a:lnSpc>
                <a:spcPct val="100000"/>
              </a:lnSpc>
              <a:spcBef>
                <a:spcPts val="0"/>
              </a:spcBef>
              <a:spcAft>
                <a:spcPts val="0"/>
              </a:spcAft>
              <a:buClr>
                <a:srgbClr val="00B297"/>
              </a:buClr>
              <a:buSzPts val="2000"/>
              <a:buFont typeface="Open Sans"/>
              <a:buNone/>
            </a:pPr>
            <a:fld id="{00000000-1234-1234-1234-123412341234}" type="slidenum">
              <a:rPr lang="en-GB"/>
              <a:t>‹#›</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pic>
        <p:nvPicPr>
          <p:cNvPr descr="A person that is standing in the grass&#10;&#10;Description automatically generated" id="150" name="Google Shape;150;p12"/>
          <p:cNvPicPr preferRelativeResize="0"/>
          <p:nvPr>
            <p:ph idx="2" type="pic"/>
          </p:nvPr>
        </p:nvPicPr>
        <p:blipFill rotWithShape="1">
          <a:blip r:embed="rId3">
            <a:alphaModFix/>
          </a:blip>
          <a:srcRect b="0" l="0" r="0" t="0"/>
          <a:stretch/>
        </p:blipFill>
        <p:spPr>
          <a:xfrm>
            <a:off x="10576732" y="-1"/>
            <a:ext cx="6795615" cy="9753601"/>
          </a:xfrm>
          <a:prstGeom prst="rect">
            <a:avLst/>
          </a:prstGeom>
          <a:noFill/>
          <a:ln>
            <a:noFill/>
          </a:ln>
        </p:spPr>
      </p:pic>
      <p:sp>
        <p:nvSpPr>
          <p:cNvPr id="151" name="Google Shape;151;p12"/>
          <p:cNvSpPr txBox="1"/>
          <p:nvPr>
            <p:ph type="title"/>
          </p:nvPr>
        </p:nvSpPr>
        <p:spPr>
          <a:xfrm>
            <a:off x="332193" y="70338"/>
            <a:ext cx="9117545" cy="1988692"/>
          </a:xfrm>
          <a:prstGeom prst="rect">
            <a:avLst/>
          </a:prstGeom>
          <a:noFill/>
          <a:ln>
            <a:noFill/>
          </a:ln>
        </p:spPr>
        <p:txBody>
          <a:bodyPr anchorCtr="0" anchor="t" bIns="50800" lIns="50800" spcFirstLastPara="1" rIns="50800" wrap="square" tIns="50800">
            <a:normAutofit fontScale="90000"/>
          </a:bodyPr>
          <a:lstStyle/>
          <a:p>
            <a:pPr indent="0" lvl="0" marL="0" rtl="0" algn="l">
              <a:lnSpc>
                <a:spcPct val="100000"/>
              </a:lnSpc>
              <a:spcBef>
                <a:spcPts val="0"/>
              </a:spcBef>
              <a:spcAft>
                <a:spcPts val="0"/>
              </a:spcAft>
              <a:buClr>
                <a:srgbClr val="000000"/>
              </a:buClr>
              <a:buSzPct val="100000"/>
              <a:buFont typeface="Open Sans"/>
              <a:buNone/>
            </a:pPr>
            <a:r>
              <a:rPr lang="en-GB"/>
              <a:t>Standard 2.4: </a:t>
            </a:r>
            <a:br>
              <a:rPr lang="en-GB"/>
            </a:br>
            <a:r>
              <a:rPr lang="en-GB"/>
              <a:t>Injury and trauma care</a:t>
            </a:r>
            <a:endParaRPr/>
          </a:p>
        </p:txBody>
      </p:sp>
      <p:sp>
        <p:nvSpPr>
          <p:cNvPr id="152" name="Google Shape;152;p12"/>
          <p:cNvSpPr txBox="1"/>
          <p:nvPr>
            <p:ph idx="1" type="body"/>
          </p:nvPr>
        </p:nvSpPr>
        <p:spPr>
          <a:xfrm>
            <a:off x="322476" y="2159649"/>
            <a:ext cx="10145860" cy="7053939"/>
          </a:xfrm>
          <a:prstGeom prst="rect">
            <a:avLst/>
          </a:prstGeom>
          <a:noFill/>
          <a:ln>
            <a:noFill/>
          </a:ln>
        </p:spPr>
        <p:txBody>
          <a:bodyPr anchorCtr="0" anchor="t" bIns="50800" lIns="50800" spcFirstLastPara="1" rIns="50800" wrap="square" tIns="50800">
            <a:normAutofit/>
          </a:bodyPr>
          <a:lstStyle/>
          <a:p>
            <a:pPr indent="-571500" lvl="0" marL="571500" rtl="0" algn="l">
              <a:lnSpc>
                <a:spcPct val="100000"/>
              </a:lnSpc>
              <a:spcBef>
                <a:spcPts val="0"/>
              </a:spcBef>
              <a:spcAft>
                <a:spcPts val="0"/>
              </a:spcAft>
              <a:buClr>
                <a:srgbClr val="292929"/>
              </a:buClr>
              <a:buSzPts val="4000"/>
              <a:buFont typeface="Arial"/>
              <a:buChar char="•"/>
            </a:pPr>
            <a:r>
              <a:rPr lang="en-GB"/>
              <a:t>In many crises, excess morbidity and mortality is attributable to injury. </a:t>
            </a:r>
            <a:endParaRPr/>
          </a:p>
          <a:p>
            <a:pPr indent="-571500" lvl="0" marL="571500" rtl="0" algn="l">
              <a:lnSpc>
                <a:spcPct val="100000"/>
              </a:lnSpc>
              <a:spcBef>
                <a:spcPts val="2667"/>
              </a:spcBef>
              <a:spcAft>
                <a:spcPts val="0"/>
              </a:spcAft>
              <a:buClr>
                <a:srgbClr val="292929"/>
              </a:buClr>
              <a:buSzPts val="4000"/>
              <a:buFont typeface="Arial"/>
              <a:buChar char="•"/>
            </a:pPr>
            <a:r>
              <a:rPr lang="en-GB"/>
              <a:t>Increased demand for trauma care services may quickly exceed the capacities of local health systems. </a:t>
            </a:r>
            <a:endParaRPr/>
          </a:p>
          <a:p>
            <a:pPr indent="-571500" lvl="0" marL="571500" rtl="0" algn="l">
              <a:lnSpc>
                <a:spcPct val="100000"/>
              </a:lnSpc>
              <a:spcBef>
                <a:spcPts val="2667"/>
              </a:spcBef>
              <a:spcAft>
                <a:spcPts val="0"/>
              </a:spcAft>
              <a:buClr>
                <a:srgbClr val="292929"/>
              </a:buClr>
              <a:buSzPts val="4000"/>
              <a:buFont typeface="Arial"/>
              <a:buChar char="•"/>
            </a:pPr>
            <a:r>
              <a:rPr lang="en-GB"/>
              <a:t>Provide systematic triage and mass casualty management alongside basic emergency, safe operative, and rehabilitative care.</a:t>
            </a:r>
            <a:endParaRPr/>
          </a:p>
        </p:txBody>
      </p:sp>
      <p:sp>
        <p:nvSpPr>
          <p:cNvPr id="153" name="Google Shape;153;p12"/>
          <p:cNvSpPr txBox="1"/>
          <p:nvPr>
            <p:ph idx="3" type="body"/>
          </p:nvPr>
        </p:nvSpPr>
        <p:spPr>
          <a:xfrm>
            <a:off x="11127903" y="9198598"/>
            <a:ext cx="6549451" cy="406401"/>
          </a:xfrm>
          <a:prstGeom prst="rect">
            <a:avLst/>
          </a:prstGeom>
          <a:noFill/>
          <a:ln>
            <a:noFill/>
          </a:ln>
        </p:spPr>
        <p:txBody>
          <a:bodyPr anchorCtr="0" anchor="t" bIns="50800" lIns="50800" spcFirstLastPara="1" rIns="50800" wrap="square" tIns="50800">
            <a:normAutofit/>
          </a:bodyPr>
          <a:lstStyle/>
          <a:p>
            <a:pPr indent="0" lvl="0" marL="0" rtl="0" algn="l">
              <a:lnSpc>
                <a:spcPct val="100000"/>
              </a:lnSpc>
              <a:spcBef>
                <a:spcPts val="0"/>
              </a:spcBef>
              <a:spcAft>
                <a:spcPts val="0"/>
              </a:spcAft>
              <a:buClr>
                <a:srgbClr val="00B297"/>
              </a:buClr>
              <a:buSzPts val="2000"/>
              <a:buFont typeface="Open Sans"/>
              <a:buNone/>
            </a:pPr>
            <a:r>
              <a:rPr lang="en-GB" sz="2000">
                <a:solidFill>
                  <a:srgbClr val="00B297"/>
                </a:solidFill>
                <a:latin typeface="Open Sans"/>
                <a:ea typeface="Open Sans"/>
                <a:cs typeface="Open Sans"/>
                <a:sym typeface="Open Sans"/>
              </a:rPr>
              <a:t>IFRC/Juozas Cernius</a:t>
            </a:r>
            <a:endParaRPr/>
          </a:p>
        </p:txBody>
      </p:sp>
      <p:sp>
        <p:nvSpPr>
          <p:cNvPr id="154" name="Google Shape;154;p12"/>
          <p:cNvSpPr txBox="1"/>
          <p:nvPr>
            <p:ph idx="12" type="sldNum"/>
          </p:nvPr>
        </p:nvSpPr>
        <p:spPr>
          <a:xfrm>
            <a:off x="3396741" y="8803219"/>
            <a:ext cx="418384" cy="410369"/>
          </a:xfrm>
          <a:prstGeom prst="rect">
            <a:avLst/>
          </a:prstGeom>
          <a:noFill/>
          <a:ln>
            <a:noFill/>
          </a:ln>
        </p:spPr>
        <p:txBody>
          <a:bodyPr anchorCtr="0" anchor="t" bIns="50800" lIns="50800" spcFirstLastPara="1" rIns="50800" wrap="square" tIns="50800">
            <a:spAutoFit/>
          </a:bodyPr>
          <a:lstStyle/>
          <a:p>
            <a:pPr indent="0" lvl="0" marL="0" rtl="0" algn="l">
              <a:lnSpc>
                <a:spcPct val="100000"/>
              </a:lnSpc>
              <a:spcBef>
                <a:spcPts val="0"/>
              </a:spcBef>
              <a:spcAft>
                <a:spcPts val="0"/>
              </a:spcAft>
              <a:buClr>
                <a:srgbClr val="00B297"/>
              </a:buClr>
              <a:buSzPts val="2000"/>
              <a:buFont typeface="Open Sans"/>
              <a:buNone/>
            </a:pPr>
            <a:fld id="{00000000-1234-1234-1234-123412341234}" type="slidenum">
              <a:rPr lang="en-GB"/>
              <a:t>‹#›</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13"/>
          <p:cNvSpPr txBox="1"/>
          <p:nvPr>
            <p:ph type="title"/>
          </p:nvPr>
        </p:nvSpPr>
        <p:spPr>
          <a:xfrm>
            <a:off x="451940" y="254405"/>
            <a:ext cx="10866300" cy="1988692"/>
          </a:xfrm>
          <a:prstGeom prst="rect">
            <a:avLst/>
          </a:prstGeom>
          <a:noFill/>
          <a:ln>
            <a:noFill/>
          </a:ln>
        </p:spPr>
        <p:txBody>
          <a:bodyPr anchorCtr="0" anchor="t" bIns="50800" lIns="50800" spcFirstLastPara="1" rIns="50800" wrap="square" tIns="50800">
            <a:normAutofit/>
          </a:bodyPr>
          <a:lstStyle/>
          <a:p>
            <a:pPr indent="0" lvl="0" marL="0" rtl="0" algn="l">
              <a:lnSpc>
                <a:spcPct val="100000"/>
              </a:lnSpc>
              <a:spcBef>
                <a:spcPts val="0"/>
              </a:spcBef>
              <a:spcAft>
                <a:spcPts val="0"/>
              </a:spcAft>
              <a:buClr>
                <a:srgbClr val="000000"/>
              </a:buClr>
              <a:buSzPts val="5600"/>
              <a:buFont typeface="Open Sans"/>
              <a:buNone/>
            </a:pPr>
            <a:r>
              <a:rPr lang="en-GB" sz="5600"/>
              <a:t>Standard 2.5: Mental health</a:t>
            </a:r>
            <a:endParaRPr/>
          </a:p>
        </p:txBody>
      </p:sp>
      <p:sp>
        <p:nvSpPr>
          <p:cNvPr id="160" name="Google Shape;160;p13"/>
          <p:cNvSpPr txBox="1"/>
          <p:nvPr>
            <p:ph idx="1" type="body"/>
          </p:nvPr>
        </p:nvSpPr>
        <p:spPr>
          <a:xfrm>
            <a:off x="451941" y="1371518"/>
            <a:ext cx="9581746" cy="7010561"/>
          </a:xfrm>
          <a:prstGeom prst="rect">
            <a:avLst/>
          </a:prstGeom>
          <a:noFill/>
          <a:ln>
            <a:noFill/>
          </a:ln>
        </p:spPr>
        <p:txBody>
          <a:bodyPr anchorCtr="0" anchor="t" bIns="50800" lIns="50800" spcFirstLastPara="1" rIns="50800" wrap="square" tIns="50800">
            <a:noAutofit/>
          </a:bodyPr>
          <a:lstStyle/>
          <a:p>
            <a:pPr indent="-571500" lvl="0" marL="571500" rtl="0" algn="l">
              <a:lnSpc>
                <a:spcPct val="100000"/>
              </a:lnSpc>
              <a:spcBef>
                <a:spcPts val="0"/>
              </a:spcBef>
              <a:spcAft>
                <a:spcPts val="0"/>
              </a:spcAft>
              <a:buClr>
                <a:srgbClr val="292929"/>
              </a:buClr>
              <a:buSzPts val="3800"/>
              <a:buFont typeface="Arial"/>
              <a:buChar char="•"/>
            </a:pPr>
            <a:r>
              <a:rPr lang="en-GB" sz="3800"/>
              <a:t>This standard focuses primarily on actions by health actors </a:t>
            </a:r>
            <a:endParaRPr/>
          </a:p>
          <a:p>
            <a:pPr indent="-571500" lvl="0" marL="571500" rtl="0" algn="l">
              <a:lnSpc>
                <a:spcPct val="100000"/>
              </a:lnSpc>
              <a:spcBef>
                <a:spcPts val="2667"/>
              </a:spcBef>
              <a:spcAft>
                <a:spcPts val="0"/>
              </a:spcAft>
              <a:buClr>
                <a:srgbClr val="292929"/>
              </a:buClr>
              <a:buSzPts val="3800"/>
              <a:buFont typeface="Arial"/>
              <a:buChar char="•"/>
            </a:pPr>
            <a:r>
              <a:rPr lang="en-GB" sz="3800"/>
              <a:t>Mental health and psychosocial problems are common among adults, adolescents, and children in all humanitarian settings.</a:t>
            </a:r>
            <a:endParaRPr/>
          </a:p>
          <a:p>
            <a:pPr indent="-571500" lvl="0" marL="571500" rtl="0" algn="l">
              <a:lnSpc>
                <a:spcPct val="100000"/>
              </a:lnSpc>
              <a:spcBef>
                <a:spcPts val="2667"/>
              </a:spcBef>
              <a:spcAft>
                <a:spcPts val="0"/>
              </a:spcAft>
              <a:buClr>
                <a:srgbClr val="292929"/>
              </a:buClr>
              <a:buSzPts val="3800"/>
              <a:buFont typeface="Arial"/>
              <a:buChar char="•"/>
            </a:pPr>
            <a:r>
              <a:rPr lang="en-GB" sz="3800"/>
              <a:t>The extreme stressors associated with crises place people at increased risk of social, behavioural, psychological, and psychiatric problems.</a:t>
            </a:r>
            <a:endParaRPr/>
          </a:p>
        </p:txBody>
      </p:sp>
      <p:sp>
        <p:nvSpPr>
          <p:cNvPr id="161" name="Google Shape;161;p13"/>
          <p:cNvSpPr txBox="1"/>
          <p:nvPr>
            <p:ph idx="3" type="body"/>
          </p:nvPr>
        </p:nvSpPr>
        <p:spPr>
          <a:xfrm>
            <a:off x="11473492" y="9213588"/>
            <a:ext cx="6549451" cy="406401"/>
          </a:xfrm>
          <a:prstGeom prst="rect">
            <a:avLst/>
          </a:prstGeom>
          <a:noFill/>
          <a:ln>
            <a:noFill/>
          </a:ln>
        </p:spPr>
        <p:txBody>
          <a:bodyPr anchorCtr="0" anchor="t" bIns="50800" lIns="50800" spcFirstLastPara="1" rIns="50800" wrap="square" tIns="50800">
            <a:normAutofit fontScale="55000" lnSpcReduction="20000"/>
          </a:bodyPr>
          <a:lstStyle/>
          <a:p>
            <a:pPr indent="0" lvl="0" marL="0" rtl="0" algn="l">
              <a:lnSpc>
                <a:spcPct val="100000"/>
              </a:lnSpc>
              <a:spcBef>
                <a:spcPts val="0"/>
              </a:spcBef>
              <a:spcAft>
                <a:spcPts val="0"/>
              </a:spcAft>
              <a:buClr>
                <a:srgbClr val="00B297"/>
              </a:buClr>
              <a:buSzPct val="100000"/>
              <a:buFont typeface="Open Sans"/>
              <a:buNone/>
            </a:pPr>
            <a:r>
              <a:rPr lang="en-GB" sz="3600">
                <a:solidFill>
                  <a:srgbClr val="00B297"/>
                </a:solidFill>
                <a:latin typeface="Open Sans"/>
                <a:ea typeface="Open Sans"/>
                <a:cs typeface="Open Sans"/>
                <a:sym typeface="Open Sans"/>
              </a:rPr>
              <a:t>CARE/Peter</a:t>
            </a:r>
            <a:r>
              <a:rPr lang="en-GB"/>
              <a:t> </a:t>
            </a:r>
            <a:r>
              <a:rPr lang="en-GB" sz="3600">
                <a:solidFill>
                  <a:srgbClr val="00B297"/>
                </a:solidFill>
                <a:latin typeface="Open Sans"/>
                <a:ea typeface="Open Sans"/>
                <a:cs typeface="Open Sans"/>
                <a:sym typeface="Open Sans"/>
              </a:rPr>
              <a:t>Caton</a:t>
            </a:r>
            <a:endParaRPr/>
          </a:p>
        </p:txBody>
      </p:sp>
      <p:sp>
        <p:nvSpPr>
          <p:cNvPr id="162" name="Google Shape;162;p13"/>
          <p:cNvSpPr txBox="1"/>
          <p:nvPr>
            <p:ph idx="12" type="sldNum"/>
          </p:nvPr>
        </p:nvSpPr>
        <p:spPr>
          <a:xfrm>
            <a:off x="3396741" y="8803219"/>
            <a:ext cx="418384" cy="410369"/>
          </a:xfrm>
          <a:prstGeom prst="rect">
            <a:avLst/>
          </a:prstGeom>
          <a:noFill/>
          <a:ln>
            <a:noFill/>
          </a:ln>
        </p:spPr>
        <p:txBody>
          <a:bodyPr anchorCtr="0" anchor="t" bIns="50800" lIns="50800" spcFirstLastPara="1" rIns="50800" wrap="square" tIns="50800">
            <a:spAutoFit/>
          </a:bodyPr>
          <a:lstStyle/>
          <a:p>
            <a:pPr indent="0" lvl="0" marL="0" rtl="0" algn="l">
              <a:lnSpc>
                <a:spcPct val="100000"/>
              </a:lnSpc>
              <a:spcBef>
                <a:spcPts val="0"/>
              </a:spcBef>
              <a:spcAft>
                <a:spcPts val="0"/>
              </a:spcAft>
              <a:buClr>
                <a:srgbClr val="00B297"/>
              </a:buClr>
              <a:buSzPts val="2000"/>
              <a:buFont typeface="Open Sans"/>
              <a:buNone/>
            </a:pPr>
            <a:fld id="{00000000-1234-1234-1234-123412341234}" type="slidenum">
              <a:rPr lang="en-GB"/>
              <a:t>‹#›</a:t>
            </a:fld>
            <a:endParaRPr/>
          </a:p>
        </p:txBody>
      </p:sp>
      <p:pic>
        <p:nvPicPr>
          <p:cNvPr descr="A person standing in a field&#10;&#10;Description automatically generated" id="163" name="Google Shape;163;p13"/>
          <p:cNvPicPr preferRelativeResize="0"/>
          <p:nvPr>
            <p:ph idx="2" type="pic"/>
          </p:nvPr>
        </p:nvPicPr>
        <p:blipFill rotWithShape="1">
          <a:blip r:embed="rId3">
            <a:alphaModFix/>
          </a:blip>
          <a:srcRect b="0" l="0" r="0" t="0"/>
          <a:stretch/>
        </p:blipFill>
        <p:spPr>
          <a:xfrm>
            <a:off x="10576732" y="-1"/>
            <a:ext cx="6795615" cy="9753601"/>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pic>
        <p:nvPicPr>
          <p:cNvPr id="168" name="Google Shape;168;p14"/>
          <p:cNvPicPr preferRelativeResize="0"/>
          <p:nvPr/>
        </p:nvPicPr>
        <p:blipFill rotWithShape="1">
          <a:blip r:embed="rId3">
            <a:alphaModFix/>
          </a:blip>
          <a:srcRect b="0" l="0" r="3404" t="0"/>
          <a:stretch/>
        </p:blipFill>
        <p:spPr>
          <a:xfrm>
            <a:off x="5716734" y="1063267"/>
            <a:ext cx="11105369" cy="8401050"/>
          </a:xfrm>
          <a:prstGeom prst="rect">
            <a:avLst/>
          </a:prstGeom>
          <a:noFill/>
          <a:ln>
            <a:noFill/>
          </a:ln>
        </p:spPr>
      </p:pic>
      <p:sp>
        <p:nvSpPr>
          <p:cNvPr id="169" name="Google Shape;169;p14"/>
          <p:cNvSpPr txBox="1"/>
          <p:nvPr>
            <p:ph type="title"/>
          </p:nvPr>
        </p:nvSpPr>
        <p:spPr>
          <a:xfrm>
            <a:off x="392703" y="159646"/>
            <a:ext cx="13953493" cy="1130300"/>
          </a:xfrm>
          <a:prstGeom prst="rect">
            <a:avLst/>
          </a:prstGeom>
          <a:noFill/>
          <a:ln>
            <a:noFill/>
          </a:ln>
        </p:spPr>
        <p:txBody>
          <a:bodyPr anchorCtr="0" anchor="t" bIns="50800" lIns="50800" spcFirstLastPara="1" rIns="50800" wrap="square" tIns="50800">
            <a:normAutofit/>
          </a:bodyPr>
          <a:lstStyle/>
          <a:p>
            <a:pPr indent="0" lvl="0" marL="0" rtl="0" algn="l">
              <a:lnSpc>
                <a:spcPct val="100000"/>
              </a:lnSpc>
              <a:spcBef>
                <a:spcPts val="0"/>
              </a:spcBef>
              <a:spcAft>
                <a:spcPts val="0"/>
              </a:spcAft>
              <a:buClr>
                <a:srgbClr val="000000"/>
              </a:buClr>
              <a:buSzPts val="6400"/>
              <a:buFont typeface="Open Sans"/>
              <a:buNone/>
            </a:pPr>
            <a:r>
              <a:rPr lang="en-GB"/>
              <a:t>Mental health multi-level support </a:t>
            </a:r>
            <a:endParaRPr/>
          </a:p>
        </p:txBody>
      </p:sp>
      <p:sp>
        <p:nvSpPr>
          <p:cNvPr id="170" name="Google Shape;170;p14"/>
          <p:cNvSpPr txBox="1"/>
          <p:nvPr>
            <p:ph idx="1" type="body"/>
          </p:nvPr>
        </p:nvSpPr>
        <p:spPr>
          <a:xfrm>
            <a:off x="726239" y="1718018"/>
            <a:ext cx="6643211" cy="7091549"/>
          </a:xfrm>
          <a:prstGeom prst="rect">
            <a:avLst/>
          </a:prstGeom>
          <a:noFill/>
          <a:ln>
            <a:noFill/>
          </a:ln>
        </p:spPr>
        <p:txBody>
          <a:bodyPr anchorCtr="0" anchor="t" bIns="50800" lIns="50800" spcFirstLastPara="1" rIns="50800" wrap="square" tIns="50800">
            <a:normAutofit/>
          </a:bodyPr>
          <a:lstStyle/>
          <a:p>
            <a:pPr indent="0" lvl="0" marL="0" rtl="0" algn="l">
              <a:lnSpc>
                <a:spcPct val="100000"/>
              </a:lnSpc>
              <a:spcBef>
                <a:spcPts val="0"/>
              </a:spcBef>
              <a:spcAft>
                <a:spcPts val="0"/>
              </a:spcAft>
              <a:buClr>
                <a:srgbClr val="000000"/>
              </a:buClr>
              <a:buSzPts val="4000"/>
              <a:buFont typeface="Open Sans"/>
              <a:buNone/>
            </a:pPr>
            <a:r>
              <a:rPr lang="en-GB"/>
              <a:t>One key to organising mental health and psychosocial support is to develop a layered system of </a:t>
            </a:r>
            <a:r>
              <a:rPr b="1" lang="en-GB"/>
              <a:t>complementary </a:t>
            </a:r>
            <a:br>
              <a:rPr b="1" lang="en-GB"/>
            </a:br>
            <a:r>
              <a:rPr b="1" lang="en-GB"/>
              <a:t>non-specialised supports </a:t>
            </a:r>
            <a:r>
              <a:rPr lang="en-GB"/>
              <a:t>that meet different needs, as illustrated in the diagram.</a:t>
            </a:r>
            <a:endParaRPr/>
          </a:p>
          <a:p>
            <a:pPr indent="0" lvl="0" marL="0" rtl="0" algn="l">
              <a:lnSpc>
                <a:spcPct val="100000"/>
              </a:lnSpc>
              <a:spcBef>
                <a:spcPts val="2667"/>
              </a:spcBef>
              <a:spcAft>
                <a:spcPts val="0"/>
              </a:spcAft>
              <a:buClr>
                <a:srgbClr val="000000"/>
              </a:buClr>
              <a:buSzPts val="4000"/>
              <a:buFont typeface="Open Sans"/>
              <a:buNone/>
            </a:pPr>
            <a:r>
              <a:rPr lang="en-GB"/>
              <a:t>(see page 341) </a:t>
            </a:r>
            <a:endParaRPr/>
          </a:p>
        </p:txBody>
      </p:sp>
      <p:sp>
        <p:nvSpPr>
          <p:cNvPr id="171" name="Google Shape;171;p14"/>
          <p:cNvSpPr txBox="1"/>
          <p:nvPr>
            <p:ph idx="12" type="sldNum"/>
          </p:nvPr>
        </p:nvSpPr>
        <p:spPr>
          <a:xfrm>
            <a:off x="3390428" y="8809567"/>
            <a:ext cx="394339" cy="389915"/>
          </a:xfrm>
          <a:prstGeom prst="rect">
            <a:avLst/>
          </a:prstGeom>
          <a:noFill/>
          <a:ln>
            <a:noFill/>
          </a:ln>
        </p:spPr>
        <p:txBody>
          <a:bodyPr anchorCtr="0" anchor="t" bIns="50800" lIns="50800" spcFirstLastPara="1" rIns="50800" wrap="square" tIns="50800">
            <a:spAutoFit/>
          </a:bodyPr>
          <a:lstStyle/>
          <a:p>
            <a:pPr indent="0" lvl="0" marL="0" rtl="0" algn="l">
              <a:lnSpc>
                <a:spcPct val="100000"/>
              </a:lnSpc>
              <a:spcBef>
                <a:spcPts val="0"/>
              </a:spcBef>
              <a:spcAft>
                <a:spcPts val="0"/>
              </a:spcAft>
              <a:buClr>
                <a:srgbClr val="00B297"/>
              </a:buClr>
              <a:buSzPts val="1800"/>
              <a:buFont typeface="Open Sans"/>
              <a:buNone/>
            </a:pPr>
            <a:fld id="{00000000-1234-1234-1234-123412341234}" type="slidenum">
              <a:rPr lang="en-GB"/>
              <a:t>‹#›</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pic>
        <p:nvPicPr>
          <p:cNvPr descr="A person posing for the camera&#10;&#10;Description automatically generated" id="176" name="Google Shape;176;p15"/>
          <p:cNvPicPr preferRelativeResize="0"/>
          <p:nvPr>
            <p:ph idx="2" type="pic"/>
          </p:nvPr>
        </p:nvPicPr>
        <p:blipFill rotWithShape="1">
          <a:blip r:embed="rId3">
            <a:alphaModFix/>
          </a:blip>
          <a:srcRect b="-970" l="0" r="0" t="0"/>
          <a:stretch/>
        </p:blipFill>
        <p:spPr>
          <a:xfrm>
            <a:off x="10576732" y="-1"/>
            <a:ext cx="6795615" cy="9753601"/>
          </a:xfrm>
          <a:prstGeom prst="rect">
            <a:avLst/>
          </a:prstGeom>
          <a:noFill/>
          <a:ln>
            <a:noFill/>
          </a:ln>
        </p:spPr>
      </p:pic>
      <p:sp>
        <p:nvSpPr>
          <p:cNvPr id="177" name="Google Shape;177;p15"/>
          <p:cNvSpPr txBox="1"/>
          <p:nvPr>
            <p:ph type="title"/>
          </p:nvPr>
        </p:nvSpPr>
        <p:spPr>
          <a:xfrm>
            <a:off x="355639" y="93784"/>
            <a:ext cx="10221093" cy="1988692"/>
          </a:xfrm>
          <a:prstGeom prst="rect">
            <a:avLst/>
          </a:prstGeom>
          <a:noFill/>
          <a:ln>
            <a:noFill/>
          </a:ln>
        </p:spPr>
        <p:txBody>
          <a:bodyPr anchorCtr="0" anchor="t" bIns="50800" lIns="50800" spcFirstLastPara="1" rIns="50800" wrap="square" tIns="50800">
            <a:normAutofit fontScale="90000"/>
          </a:bodyPr>
          <a:lstStyle/>
          <a:p>
            <a:pPr indent="0" lvl="0" marL="0" rtl="0" algn="l">
              <a:lnSpc>
                <a:spcPct val="100000"/>
              </a:lnSpc>
              <a:spcBef>
                <a:spcPts val="0"/>
              </a:spcBef>
              <a:spcAft>
                <a:spcPts val="0"/>
              </a:spcAft>
              <a:buClr>
                <a:srgbClr val="000000"/>
              </a:buClr>
              <a:buSzPct val="100000"/>
              <a:buFont typeface="Open Sans"/>
              <a:buNone/>
            </a:pPr>
            <a:r>
              <a:rPr lang="en-GB"/>
              <a:t>Non-communicable diseases</a:t>
            </a:r>
            <a:endParaRPr/>
          </a:p>
        </p:txBody>
      </p:sp>
      <p:sp>
        <p:nvSpPr>
          <p:cNvPr id="178" name="Google Shape;178;p15"/>
          <p:cNvSpPr txBox="1"/>
          <p:nvPr>
            <p:ph idx="1" type="body"/>
          </p:nvPr>
        </p:nvSpPr>
        <p:spPr>
          <a:xfrm>
            <a:off x="355638" y="2384084"/>
            <a:ext cx="9924307" cy="6952551"/>
          </a:xfrm>
          <a:prstGeom prst="rect">
            <a:avLst/>
          </a:prstGeom>
          <a:noFill/>
          <a:ln>
            <a:noFill/>
          </a:ln>
        </p:spPr>
        <p:txBody>
          <a:bodyPr anchorCtr="0" anchor="t" bIns="50800" lIns="50800" spcFirstLastPara="1" rIns="50800" wrap="square" tIns="50800">
            <a:noAutofit/>
          </a:bodyPr>
          <a:lstStyle/>
          <a:p>
            <a:pPr indent="-571500" lvl="0" marL="571500" rtl="0" algn="l">
              <a:lnSpc>
                <a:spcPct val="100000"/>
              </a:lnSpc>
              <a:spcBef>
                <a:spcPts val="0"/>
              </a:spcBef>
              <a:spcAft>
                <a:spcPts val="0"/>
              </a:spcAft>
              <a:buClr>
                <a:srgbClr val="292929"/>
              </a:buClr>
              <a:buSzPts val="3800"/>
              <a:buFont typeface="Arial"/>
              <a:buChar char="•"/>
            </a:pPr>
            <a:r>
              <a:rPr lang="en-GB" sz="3800"/>
              <a:t>About 80% of deaths from NCDs occur in low- or middle-income countries, and emergencies further exacerbate this.</a:t>
            </a:r>
            <a:endParaRPr/>
          </a:p>
          <a:p>
            <a:pPr indent="-571500" lvl="0" marL="571500" rtl="0" algn="l">
              <a:lnSpc>
                <a:spcPct val="100000"/>
              </a:lnSpc>
              <a:spcBef>
                <a:spcPts val="2667"/>
              </a:spcBef>
              <a:spcAft>
                <a:spcPts val="0"/>
              </a:spcAft>
              <a:buClr>
                <a:srgbClr val="292929"/>
              </a:buClr>
              <a:buSzPts val="3800"/>
              <a:buFont typeface="Arial"/>
              <a:buChar char="•"/>
            </a:pPr>
            <a:r>
              <a:rPr lang="en-GB" sz="3800"/>
              <a:t>Within an average adult population of 10,000 people, over a normal 90-day period there are likely to be:</a:t>
            </a:r>
            <a:endParaRPr/>
          </a:p>
          <a:p>
            <a:pPr indent="-571500" lvl="1" marL="1077913" rtl="0" algn="l">
              <a:lnSpc>
                <a:spcPct val="100000"/>
              </a:lnSpc>
              <a:spcBef>
                <a:spcPts val="0"/>
              </a:spcBef>
              <a:spcAft>
                <a:spcPts val="0"/>
              </a:spcAft>
              <a:buClr>
                <a:srgbClr val="292929"/>
              </a:buClr>
              <a:buSzPts val="3800"/>
              <a:buFont typeface="Arial"/>
              <a:buChar char="•"/>
            </a:pPr>
            <a:r>
              <a:rPr lang="en-GB" sz="3800"/>
              <a:t>1,500–3,000 people with hypertension; </a:t>
            </a:r>
            <a:endParaRPr/>
          </a:p>
          <a:p>
            <a:pPr indent="-571500" lvl="1" marL="1077913" rtl="0" algn="l">
              <a:lnSpc>
                <a:spcPct val="100000"/>
              </a:lnSpc>
              <a:spcBef>
                <a:spcPts val="0"/>
              </a:spcBef>
              <a:spcAft>
                <a:spcPts val="0"/>
              </a:spcAft>
              <a:buClr>
                <a:srgbClr val="292929"/>
              </a:buClr>
              <a:buSzPts val="3800"/>
              <a:buFont typeface="Arial"/>
              <a:buChar char="•"/>
            </a:pPr>
            <a:r>
              <a:rPr lang="en-GB" sz="3800"/>
              <a:t>500–2,000 with diabetes; and </a:t>
            </a:r>
            <a:endParaRPr/>
          </a:p>
          <a:p>
            <a:pPr indent="-571500" lvl="1" marL="1077913" rtl="0" algn="l">
              <a:lnSpc>
                <a:spcPct val="100000"/>
              </a:lnSpc>
              <a:spcBef>
                <a:spcPts val="0"/>
              </a:spcBef>
              <a:spcAft>
                <a:spcPts val="0"/>
              </a:spcAft>
              <a:buClr>
                <a:srgbClr val="292929"/>
              </a:buClr>
              <a:buSzPts val="3800"/>
              <a:buFont typeface="Arial"/>
              <a:buChar char="•"/>
            </a:pPr>
            <a:r>
              <a:rPr lang="en-GB" sz="3800"/>
              <a:t>3–8 acute heart attacks.</a:t>
            </a:r>
            <a:endParaRPr/>
          </a:p>
          <a:p>
            <a:pPr indent="0" lvl="0" marL="0" rtl="0" algn="l">
              <a:lnSpc>
                <a:spcPct val="100000"/>
              </a:lnSpc>
              <a:spcBef>
                <a:spcPts val="2667"/>
              </a:spcBef>
              <a:spcAft>
                <a:spcPts val="0"/>
              </a:spcAft>
              <a:buClr>
                <a:srgbClr val="292929"/>
              </a:buClr>
              <a:buSzPts val="3800"/>
              <a:buFont typeface="Open Sans"/>
              <a:buNone/>
            </a:pPr>
            <a:r>
              <a:t/>
            </a:r>
            <a:endParaRPr sz="3800"/>
          </a:p>
        </p:txBody>
      </p:sp>
      <p:sp>
        <p:nvSpPr>
          <p:cNvPr id="179" name="Google Shape;179;p15"/>
          <p:cNvSpPr txBox="1"/>
          <p:nvPr>
            <p:ph idx="3" type="body"/>
          </p:nvPr>
        </p:nvSpPr>
        <p:spPr>
          <a:xfrm>
            <a:off x="11119683" y="9213588"/>
            <a:ext cx="6549451" cy="406401"/>
          </a:xfrm>
          <a:prstGeom prst="rect">
            <a:avLst/>
          </a:prstGeom>
          <a:noFill/>
          <a:ln>
            <a:noFill/>
          </a:ln>
        </p:spPr>
        <p:txBody>
          <a:bodyPr anchorCtr="0" anchor="t" bIns="50800" lIns="50800" spcFirstLastPara="1" rIns="50800" wrap="square" tIns="50800">
            <a:normAutofit/>
          </a:bodyPr>
          <a:lstStyle/>
          <a:p>
            <a:pPr indent="0" lvl="0" marL="0" rtl="0" algn="l">
              <a:lnSpc>
                <a:spcPct val="100000"/>
              </a:lnSpc>
              <a:spcBef>
                <a:spcPts val="0"/>
              </a:spcBef>
              <a:spcAft>
                <a:spcPts val="0"/>
              </a:spcAft>
              <a:buClr>
                <a:srgbClr val="00B297"/>
              </a:buClr>
              <a:buSzPts val="2000"/>
              <a:buFont typeface="Open Sans"/>
              <a:buNone/>
            </a:pPr>
            <a:r>
              <a:rPr lang="en-GB" sz="2000">
                <a:solidFill>
                  <a:srgbClr val="00B297"/>
                </a:solidFill>
                <a:latin typeface="Open Sans"/>
                <a:ea typeface="Open Sans"/>
                <a:cs typeface="Open Sans"/>
                <a:sym typeface="Open Sans"/>
              </a:rPr>
              <a:t>IFRC/Matthew Carter</a:t>
            </a:r>
            <a:endParaRPr/>
          </a:p>
        </p:txBody>
      </p:sp>
      <p:sp>
        <p:nvSpPr>
          <p:cNvPr id="180" name="Google Shape;180;p15"/>
          <p:cNvSpPr txBox="1"/>
          <p:nvPr>
            <p:ph idx="12" type="sldNum"/>
          </p:nvPr>
        </p:nvSpPr>
        <p:spPr>
          <a:xfrm>
            <a:off x="3396741" y="8803219"/>
            <a:ext cx="418384" cy="410369"/>
          </a:xfrm>
          <a:prstGeom prst="rect">
            <a:avLst/>
          </a:prstGeom>
          <a:noFill/>
          <a:ln>
            <a:noFill/>
          </a:ln>
        </p:spPr>
        <p:txBody>
          <a:bodyPr anchorCtr="0" anchor="t" bIns="50800" lIns="50800" spcFirstLastPara="1" rIns="50800" wrap="square" tIns="50800">
            <a:spAutoFit/>
          </a:bodyPr>
          <a:lstStyle/>
          <a:p>
            <a:pPr indent="0" lvl="0" marL="0" rtl="0" algn="l">
              <a:lnSpc>
                <a:spcPct val="100000"/>
              </a:lnSpc>
              <a:spcBef>
                <a:spcPts val="0"/>
              </a:spcBef>
              <a:spcAft>
                <a:spcPts val="0"/>
              </a:spcAft>
              <a:buClr>
                <a:srgbClr val="00B297"/>
              </a:buClr>
              <a:buSzPts val="2000"/>
              <a:buFont typeface="Open Sans"/>
              <a:buNone/>
            </a:pPr>
            <a:fld id="{00000000-1234-1234-1234-123412341234}" type="slidenum">
              <a:rPr lang="en-GB"/>
              <a:t>‹#›</a:t>
            </a:fld>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16"/>
          <p:cNvSpPr txBox="1"/>
          <p:nvPr>
            <p:ph type="title"/>
          </p:nvPr>
        </p:nvSpPr>
        <p:spPr>
          <a:xfrm>
            <a:off x="838201" y="233484"/>
            <a:ext cx="16263496" cy="2159000"/>
          </a:xfrm>
          <a:prstGeom prst="rect">
            <a:avLst/>
          </a:prstGeom>
          <a:noFill/>
          <a:ln>
            <a:noFill/>
          </a:ln>
        </p:spPr>
        <p:txBody>
          <a:bodyPr anchorCtr="0" anchor="t" bIns="50800" lIns="50800" spcFirstLastPara="1" rIns="50800" wrap="square" tIns="50800">
            <a:normAutofit/>
          </a:bodyPr>
          <a:lstStyle/>
          <a:p>
            <a:pPr indent="0" lvl="0" marL="0" rtl="0" algn="l">
              <a:lnSpc>
                <a:spcPct val="100000"/>
              </a:lnSpc>
              <a:spcBef>
                <a:spcPts val="0"/>
              </a:spcBef>
              <a:spcAft>
                <a:spcPts val="0"/>
              </a:spcAft>
              <a:buClr>
                <a:srgbClr val="000000"/>
              </a:buClr>
              <a:buSzPts val="6000"/>
              <a:buFont typeface="Open Sans"/>
              <a:buNone/>
            </a:pPr>
            <a:r>
              <a:rPr lang="en-GB" sz="6000"/>
              <a:t>Standard 2.6: Non-communicable diseases</a:t>
            </a:r>
            <a:endParaRPr/>
          </a:p>
        </p:txBody>
      </p:sp>
      <p:sp>
        <p:nvSpPr>
          <p:cNvPr id="186" name="Google Shape;186;p16"/>
          <p:cNvSpPr txBox="1"/>
          <p:nvPr>
            <p:ph idx="1" type="body"/>
          </p:nvPr>
        </p:nvSpPr>
        <p:spPr>
          <a:xfrm>
            <a:off x="1133092" y="1410776"/>
            <a:ext cx="15673713" cy="5000299"/>
          </a:xfrm>
          <a:prstGeom prst="rect">
            <a:avLst/>
          </a:prstGeom>
          <a:noFill/>
          <a:ln>
            <a:noFill/>
          </a:ln>
        </p:spPr>
        <p:txBody>
          <a:bodyPr anchorCtr="0" anchor="t" bIns="50800" lIns="50800" spcFirstLastPara="1" rIns="50800" wrap="square" tIns="50800">
            <a:normAutofit/>
          </a:bodyPr>
          <a:lstStyle/>
          <a:p>
            <a:pPr indent="-296348" lvl="0" marL="296348" rtl="0" algn="l">
              <a:lnSpc>
                <a:spcPct val="100000"/>
              </a:lnSpc>
              <a:spcBef>
                <a:spcPts val="0"/>
              </a:spcBef>
              <a:spcAft>
                <a:spcPts val="0"/>
              </a:spcAft>
              <a:buClr>
                <a:srgbClr val="292929"/>
              </a:buClr>
              <a:buSzPts val="3000"/>
              <a:buFont typeface="Open Sans"/>
              <a:buChar char="•"/>
            </a:pPr>
            <a:r>
              <a:rPr lang="en-GB"/>
              <a:t>Diseases will vary but often include diabetes, cardiovascular disease (including hypertension, heart failure, strokes, and chronic kidney disease), chronic lung disease (such as asthma and chronic obstructive pulmonary disease), and cancer. </a:t>
            </a:r>
            <a:endParaRPr/>
          </a:p>
          <a:p>
            <a:pPr indent="-296348" lvl="0" marL="296348" rtl="0" algn="l">
              <a:lnSpc>
                <a:spcPct val="100000"/>
              </a:lnSpc>
              <a:spcBef>
                <a:spcPts val="2667"/>
              </a:spcBef>
              <a:spcAft>
                <a:spcPts val="0"/>
              </a:spcAft>
              <a:buClr>
                <a:srgbClr val="292929"/>
              </a:buClr>
              <a:buSzPts val="3000"/>
              <a:buFont typeface="Open Sans"/>
              <a:buChar char="•"/>
            </a:pPr>
            <a:r>
              <a:rPr lang="en-GB"/>
              <a:t>Initial response should manage acute complications and avoid treatment interruption, followed by more comprehensive programmes.</a:t>
            </a:r>
            <a:endParaRPr/>
          </a:p>
          <a:p>
            <a:pPr indent="-105848" lvl="0" marL="296348" rtl="0" algn="l">
              <a:lnSpc>
                <a:spcPct val="100000"/>
              </a:lnSpc>
              <a:spcBef>
                <a:spcPts val="2667"/>
              </a:spcBef>
              <a:spcAft>
                <a:spcPts val="0"/>
              </a:spcAft>
              <a:buClr>
                <a:srgbClr val="292929"/>
              </a:buClr>
              <a:buSzPts val="3000"/>
              <a:buFont typeface="Open Sans"/>
              <a:buNone/>
            </a:pPr>
            <a:r>
              <a:t/>
            </a:r>
            <a:endParaRPr/>
          </a:p>
        </p:txBody>
      </p:sp>
      <p:sp>
        <p:nvSpPr>
          <p:cNvPr id="187" name="Google Shape;187;p16"/>
          <p:cNvSpPr txBox="1"/>
          <p:nvPr>
            <p:ph idx="12" type="sldNum"/>
          </p:nvPr>
        </p:nvSpPr>
        <p:spPr>
          <a:xfrm>
            <a:off x="3386653" y="8785759"/>
            <a:ext cx="394339" cy="389915"/>
          </a:xfrm>
          <a:prstGeom prst="rect">
            <a:avLst/>
          </a:prstGeom>
          <a:noFill/>
          <a:ln>
            <a:noFill/>
          </a:ln>
        </p:spPr>
        <p:txBody>
          <a:bodyPr anchorCtr="0" anchor="t" bIns="50800" lIns="50800" spcFirstLastPara="1" rIns="50800" wrap="square" tIns="50800">
            <a:spAutoFit/>
          </a:bodyPr>
          <a:lstStyle/>
          <a:p>
            <a:pPr indent="0" lvl="0" marL="0" rtl="0" algn="l">
              <a:lnSpc>
                <a:spcPct val="100000"/>
              </a:lnSpc>
              <a:spcBef>
                <a:spcPts val="0"/>
              </a:spcBef>
              <a:spcAft>
                <a:spcPts val="0"/>
              </a:spcAft>
              <a:buClr>
                <a:srgbClr val="00B297"/>
              </a:buClr>
              <a:buSzPts val="1800"/>
              <a:buFont typeface="Open Sans"/>
              <a:buNone/>
            </a:pPr>
            <a:fld id="{00000000-1234-1234-1234-123412341234}" type="slidenum">
              <a:rPr lang="en-GB"/>
              <a:t>‹#›</a:t>
            </a:fld>
            <a:endParaRPr/>
          </a:p>
        </p:txBody>
      </p:sp>
      <p:sp>
        <p:nvSpPr>
          <p:cNvPr id="188" name="Google Shape;188;p16"/>
          <p:cNvSpPr txBox="1"/>
          <p:nvPr/>
        </p:nvSpPr>
        <p:spPr>
          <a:xfrm>
            <a:off x="1285543" y="6411075"/>
            <a:ext cx="14921628" cy="1949252"/>
          </a:xfrm>
          <a:prstGeom prst="rect">
            <a:avLst/>
          </a:prstGeom>
          <a:noFill/>
          <a:ln>
            <a:noFill/>
          </a:ln>
        </p:spPr>
        <p:txBody>
          <a:bodyPr anchorCtr="0" anchor="ctr" bIns="50800" lIns="50800" spcFirstLastPara="1" rIns="50800" wrap="square" tIns="50800">
            <a:spAutoFit/>
          </a:bodyPr>
          <a:lstStyle/>
          <a:p>
            <a:pPr indent="0" lvl="0" marL="0" marR="0" rtl="0" algn="l">
              <a:lnSpc>
                <a:spcPct val="100000"/>
              </a:lnSpc>
              <a:spcBef>
                <a:spcPts val="0"/>
              </a:spcBef>
              <a:spcAft>
                <a:spcPts val="0"/>
              </a:spcAft>
              <a:buClr>
                <a:srgbClr val="000000"/>
              </a:buClr>
              <a:buSzPts val="4000"/>
              <a:buFont typeface="Open Sans"/>
              <a:buNone/>
            </a:pPr>
            <a:r>
              <a:rPr b="1" i="0" lang="en-GB" sz="4000" u="none" cap="none" strike="noStrike">
                <a:solidFill>
                  <a:srgbClr val="000000"/>
                </a:solidFill>
                <a:latin typeface="Open Sans"/>
                <a:ea typeface="Open Sans"/>
                <a:cs typeface="Open Sans"/>
                <a:sym typeface="Open Sans"/>
              </a:rPr>
              <a:t>Review the Indicators for this standard on page 344.</a:t>
            </a:r>
            <a:br>
              <a:rPr b="1" i="0" lang="en-GB" sz="4000" u="none" cap="none" strike="noStrike">
                <a:solidFill>
                  <a:srgbClr val="000000"/>
                </a:solidFill>
                <a:latin typeface="Open Sans"/>
                <a:ea typeface="Open Sans"/>
                <a:cs typeface="Open Sans"/>
                <a:sym typeface="Open Sans"/>
              </a:rPr>
            </a:br>
            <a:r>
              <a:rPr b="1" i="0" lang="en-GB" sz="4000" u="none" cap="none" strike="noStrike">
                <a:solidFill>
                  <a:srgbClr val="000000"/>
                </a:solidFill>
                <a:latin typeface="Open Sans"/>
                <a:ea typeface="Open Sans"/>
                <a:cs typeface="Open Sans"/>
                <a:sym typeface="Open Sans"/>
              </a:rPr>
              <a:t>What kind of indicators are they, and how do you use them?</a:t>
            </a:r>
            <a:endParaRPr/>
          </a:p>
        </p:txBody>
      </p:sp>
      <p:pic>
        <p:nvPicPr>
          <p:cNvPr id="189" name="Google Shape;189;p16"/>
          <p:cNvPicPr preferRelativeResize="0"/>
          <p:nvPr/>
        </p:nvPicPr>
        <p:blipFill>
          <a:blip r:embed="rId3">
            <a:alphaModFix/>
          </a:blip>
          <a:stretch>
            <a:fillRect/>
          </a:stretch>
        </p:blipFill>
        <p:spPr>
          <a:xfrm>
            <a:off x="14144992" y="8330400"/>
            <a:ext cx="2944385" cy="129552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pic>
        <p:nvPicPr>
          <p:cNvPr descr="A picture containing person&#10;&#10;Description automatically generated" id="194" name="Google Shape;194;p17"/>
          <p:cNvPicPr preferRelativeResize="0"/>
          <p:nvPr>
            <p:ph idx="2" type="pic"/>
          </p:nvPr>
        </p:nvPicPr>
        <p:blipFill rotWithShape="1">
          <a:blip r:embed="rId3">
            <a:alphaModFix/>
          </a:blip>
          <a:srcRect b="0" l="0" r="0" t="0"/>
          <a:stretch/>
        </p:blipFill>
        <p:spPr>
          <a:xfrm>
            <a:off x="10576732" y="-1"/>
            <a:ext cx="6795615" cy="9753601"/>
          </a:xfrm>
          <a:prstGeom prst="rect">
            <a:avLst/>
          </a:prstGeom>
          <a:noFill/>
          <a:ln>
            <a:noFill/>
          </a:ln>
        </p:spPr>
      </p:pic>
      <p:sp>
        <p:nvSpPr>
          <p:cNvPr id="195" name="Google Shape;195;p17"/>
          <p:cNvSpPr txBox="1"/>
          <p:nvPr>
            <p:ph type="title"/>
          </p:nvPr>
        </p:nvSpPr>
        <p:spPr>
          <a:xfrm>
            <a:off x="335281" y="133611"/>
            <a:ext cx="10729898" cy="1988692"/>
          </a:xfrm>
          <a:prstGeom prst="rect">
            <a:avLst/>
          </a:prstGeom>
          <a:noFill/>
          <a:ln>
            <a:noFill/>
          </a:ln>
        </p:spPr>
        <p:txBody>
          <a:bodyPr anchorCtr="0" anchor="t" bIns="50800" lIns="50800" spcFirstLastPara="1" rIns="50800" wrap="square" tIns="50800">
            <a:normAutofit/>
          </a:bodyPr>
          <a:lstStyle/>
          <a:p>
            <a:pPr indent="0" lvl="0" marL="0" rtl="0" algn="l">
              <a:lnSpc>
                <a:spcPct val="100000"/>
              </a:lnSpc>
              <a:spcBef>
                <a:spcPts val="0"/>
              </a:spcBef>
              <a:spcAft>
                <a:spcPts val="0"/>
              </a:spcAft>
              <a:buClr>
                <a:srgbClr val="000000"/>
              </a:buClr>
              <a:buSzPts val="5400"/>
              <a:buFont typeface="Open Sans"/>
              <a:buNone/>
            </a:pPr>
            <a:r>
              <a:rPr lang="en-GB" sz="5400"/>
              <a:t>Standard 2.7: Palliative care</a:t>
            </a:r>
            <a:endParaRPr/>
          </a:p>
        </p:txBody>
      </p:sp>
      <p:sp>
        <p:nvSpPr>
          <p:cNvPr id="196" name="Google Shape;196;p17"/>
          <p:cNvSpPr txBox="1"/>
          <p:nvPr>
            <p:ph idx="1" type="body"/>
          </p:nvPr>
        </p:nvSpPr>
        <p:spPr>
          <a:xfrm>
            <a:off x="335281" y="1386147"/>
            <a:ext cx="10037469" cy="7010400"/>
          </a:xfrm>
          <a:prstGeom prst="rect">
            <a:avLst/>
          </a:prstGeom>
          <a:noFill/>
          <a:ln>
            <a:noFill/>
          </a:ln>
        </p:spPr>
        <p:txBody>
          <a:bodyPr anchorCtr="0" anchor="t" bIns="50800" lIns="50800" spcFirstLastPara="1" rIns="50800" wrap="square" tIns="50800">
            <a:normAutofit/>
          </a:bodyPr>
          <a:lstStyle/>
          <a:p>
            <a:pPr indent="-571500" lvl="0" marL="571500" rtl="0" algn="l">
              <a:lnSpc>
                <a:spcPct val="100000"/>
              </a:lnSpc>
              <a:spcBef>
                <a:spcPts val="0"/>
              </a:spcBef>
              <a:spcAft>
                <a:spcPts val="0"/>
              </a:spcAft>
              <a:buClr>
                <a:srgbClr val="292929"/>
              </a:buClr>
              <a:buSzPts val="4400"/>
              <a:buFont typeface="Arial"/>
              <a:buChar char="•"/>
            </a:pPr>
            <a:r>
              <a:rPr lang="en-GB" sz="4400"/>
              <a:t>Palliative care is the prevention and relief of suffering and distress associated with end-of-life care. </a:t>
            </a:r>
            <a:endParaRPr/>
          </a:p>
          <a:p>
            <a:pPr indent="-571500" lvl="0" marL="571500" rtl="0" algn="l">
              <a:lnSpc>
                <a:spcPct val="100000"/>
              </a:lnSpc>
              <a:spcBef>
                <a:spcPts val="2667"/>
              </a:spcBef>
              <a:spcAft>
                <a:spcPts val="0"/>
              </a:spcAft>
              <a:buClr>
                <a:srgbClr val="292929"/>
              </a:buClr>
              <a:buSzPts val="4400"/>
              <a:buFont typeface="Arial"/>
              <a:buChar char="•"/>
            </a:pPr>
            <a:r>
              <a:rPr lang="en-GB" sz="4400"/>
              <a:t>It includes identifying, assessing, and treating pain as well as other physical, psychosocial, and spiritual needs. </a:t>
            </a:r>
            <a:endParaRPr/>
          </a:p>
          <a:p>
            <a:pPr indent="-571500" lvl="0" marL="571500" rtl="0" algn="l">
              <a:lnSpc>
                <a:spcPct val="100000"/>
              </a:lnSpc>
              <a:spcBef>
                <a:spcPts val="2667"/>
              </a:spcBef>
              <a:spcAft>
                <a:spcPts val="0"/>
              </a:spcAft>
              <a:buClr>
                <a:srgbClr val="292929"/>
              </a:buClr>
              <a:buSzPts val="4400"/>
              <a:buFont typeface="Arial"/>
              <a:buChar char="•"/>
            </a:pPr>
            <a:r>
              <a:rPr lang="en-GB" sz="4400"/>
              <a:t>This end-of-life care should be provided regardless of the cause.</a:t>
            </a:r>
            <a:endParaRPr/>
          </a:p>
        </p:txBody>
      </p:sp>
      <p:sp>
        <p:nvSpPr>
          <p:cNvPr id="197" name="Google Shape;197;p17"/>
          <p:cNvSpPr txBox="1"/>
          <p:nvPr>
            <p:ph idx="3" type="body"/>
          </p:nvPr>
        </p:nvSpPr>
        <p:spPr>
          <a:xfrm>
            <a:off x="10668796" y="9213588"/>
            <a:ext cx="6549451" cy="406401"/>
          </a:xfrm>
          <a:prstGeom prst="rect">
            <a:avLst/>
          </a:prstGeom>
          <a:noFill/>
          <a:ln>
            <a:noFill/>
          </a:ln>
        </p:spPr>
        <p:txBody>
          <a:bodyPr anchorCtr="0" anchor="t" bIns="50800" lIns="50800" spcFirstLastPara="1" rIns="50800" wrap="square" tIns="50800">
            <a:normAutofit fontScale="62500" lnSpcReduction="20000"/>
          </a:bodyPr>
          <a:lstStyle/>
          <a:p>
            <a:pPr indent="0" lvl="0" marL="0" rtl="0" algn="l">
              <a:lnSpc>
                <a:spcPct val="100000"/>
              </a:lnSpc>
              <a:spcBef>
                <a:spcPts val="0"/>
              </a:spcBef>
              <a:spcAft>
                <a:spcPts val="0"/>
              </a:spcAft>
              <a:buClr>
                <a:srgbClr val="00B297"/>
              </a:buClr>
              <a:buSzPct val="100000"/>
              <a:buFont typeface="Open Sans"/>
              <a:buNone/>
            </a:pPr>
            <a:r>
              <a:rPr lang="en-GB" sz="3600">
                <a:solidFill>
                  <a:srgbClr val="00B297"/>
                </a:solidFill>
                <a:latin typeface="Open Sans"/>
                <a:ea typeface="Open Sans"/>
                <a:cs typeface="Open Sans"/>
                <a:sym typeface="Open Sans"/>
              </a:rPr>
              <a:t>IFRC/ Danele Aloisi</a:t>
            </a:r>
            <a:endParaRPr/>
          </a:p>
        </p:txBody>
      </p:sp>
      <p:sp>
        <p:nvSpPr>
          <p:cNvPr id="198" name="Google Shape;198;p17"/>
          <p:cNvSpPr txBox="1"/>
          <p:nvPr>
            <p:ph idx="12" type="sldNum"/>
          </p:nvPr>
        </p:nvSpPr>
        <p:spPr>
          <a:xfrm>
            <a:off x="3396741" y="8803219"/>
            <a:ext cx="418384" cy="410369"/>
          </a:xfrm>
          <a:prstGeom prst="rect">
            <a:avLst/>
          </a:prstGeom>
          <a:noFill/>
          <a:ln>
            <a:noFill/>
          </a:ln>
        </p:spPr>
        <p:txBody>
          <a:bodyPr anchorCtr="0" anchor="t" bIns="50800" lIns="50800" spcFirstLastPara="1" rIns="50800" wrap="square" tIns="50800">
            <a:spAutoFit/>
          </a:bodyPr>
          <a:lstStyle/>
          <a:p>
            <a:pPr indent="0" lvl="0" marL="0" rtl="0" algn="l">
              <a:lnSpc>
                <a:spcPct val="100000"/>
              </a:lnSpc>
              <a:spcBef>
                <a:spcPts val="0"/>
              </a:spcBef>
              <a:spcAft>
                <a:spcPts val="0"/>
              </a:spcAft>
              <a:buClr>
                <a:srgbClr val="00B297"/>
              </a:buClr>
              <a:buSzPts val="2000"/>
              <a:buFont typeface="Open Sans"/>
              <a:buNone/>
            </a:pPr>
            <a:fld id="{00000000-1234-1234-1234-123412341234}" type="slidenum">
              <a:rPr lang="en-GB"/>
              <a:t>‹#›</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18"/>
          <p:cNvSpPr txBox="1"/>
          <p:nvPr>
            <p:ph type="title"/>
          </p:nvPr>
        </p:nvSpPr>
        <p:spPr>
          <a:xfrm>
            <a:off x="396511" y="26900"/>
            <a:ext cx="16943752" cy="2159000"/>
          </a:xfrm>
          <a:prstGeom prst="rect">
            <a:avLst/>
          </a:prstGeom>
          <a:noFill/>
          <a:ln>
            <a:noFill/>
          </a:ln>
        </p:spPr>
        <p:txBody>
          <a:bodyPr anchorCtr="0" anchor="t" bIns="50800" lIns="50800" spcFirstLastPara="1" rIns="50800" wrap="square" tIns="50800">
            <a:normAutofit/>
          </a:bodyPr>
          <a:lstStyle/>
          <a:p>
            <a:pPr indent="0" lvl="0" marL="0" rtl="0" algn="l">
              <a:lnSpc>
                <a:spcPct val="100000"/>
              </a:lnSpc>
              <a:spcBef>
                <a:spcPts val="0"/>
              </a:spcBef>
              <a:spcAft>
                <a:spcPts val="0"/>
              </a:spcAft>
              <a:buClr>
                <a:srgbClr val="000000"/>
              </a:buClr>
              <a:buSzPts val="6400"/>
              <a:buFont typeface="Open Sans"/>
              <a:buNone/>
            </a:pPr>
            <a:r>
              <a:rPr lang="en-GB"/>
              <a:t>Health assessment analysis exercise</a:t>
            </a:r>
            <a:endParaRPr/>
          </a:p>
        </p:txBody>
      </p:sp>
      <p:sp>
        <p:nvSpPr>
          <p:cNvPr id="204" name="Google Shape;204;p18"/>
          <p:cNvSpPr txBox="1"/>
          <p:nvPr>
            <p:ph idx="1" type="body"/>
          </p:nvPr>
        </p:nvSpPr>
        <p:spPr>
          <a:xfrm>
            <a:off x="1003851" y="1707569"/>
            <a:ext cx="11757992" cy="7078190"/>
          </a:xfrm>
          <a:prstGeom prst="rect">
            <a:avLst/>
          </a:prstGeom>
          <a:noFill/>
          <a:ln>
            <a:noFill/>
          </a:ln>
        </p:spPr>
        <p:txBody>
          <a:bodyPr anchorCtr="0" anchor="t" bIns="50800" lIns="50800" spcFirstLastPara="1" rIns="50800" wrap="square" tIns="50800">
            <a:normAutofit/>
          </a:bodyPr>
          <a:lstStyle/>
          <a:p>
            <a:pPr indent="-296348" lvl="0" marL="296348" rtl="0" algn="l">
              <a:lnSpc>
                <a:spcPct val="100000"/>
              </a:lnSpc>
              <a:spcBef>
                <a:spcPts val="0"/>
              </a:spcBef>
              <a:spcAft>
                <a:spcPts val="0"/>
              </a:spcAft>
              <a:buClr>
                <a:srgbClr val="292929"/>
              </a:buClr>
              <a:buSzPts val="3300"/>
              <a:buFont typeface="Open Sans"/>
              <a:buChar char="•"/>
            </a:pPr>
            <a:r>
              <a:rPr lang="en-GB" sz="4400"/>
              <a:t>Take a few minutes to read through the health assessment checklist on page 349.</a:t>
            </a:r>
            <a:endParaRPr/>
          </a:p>
          <a:p>
            <a:pPr indent="-296348" lvl="0" marL="296348" rtl="0" algn="l">
              <a:lnSpc>
                <a:spcPct val="100000"/>
              </a:lnSpc>
              <a:spcBef>
                <a:spcPts val="2667"/>
              </a:spcBef>
              <a:spcAft>
                <a:spcPts val="0"/>
              </a:spcAft>
              <a:buClr>
                <a:srgbClr val="292929"/>
              </a:buClr>
              <a:buSzPts val="3300"/>
              <a:buFont typeface="Open Sans"/>
              <a:buChar char="•"/>
            </a:pPr>
            <a:r>
              <a:rPr lang="en-GB" sz="4400"/>
              <a:t>Review the short video about a WHO health programme in northeast Nigeria. </a:t>
            </a:r>
            <a:endParaRPr/>
          </a:p>
          <a:p>
            <a:pPr indent="-296348" lvl="0" marL="296348" rtl="0" algn="l">
              <a:lnSpc>
                <a:spcPct val="100000"/>
              </a:lnSpc>
              <a:spcBef>
                <a:spcPts val="2667"/>
              </a:spcBef>
              <a:spcAft>
                <a:spcPts val="0"/>
              </a:spcAft>
              <a:buClr>
                <a:srgbClr val="292929"/>
              </a:buClr>
              <a:buSzPts val="3300"/>
              <a:buFont typeface="Open Sans"/>
              <a:buChar char="•"/>
            </a:pPr>
            <a:r>
              <a:rPr lang="en-GB" sz="4400"/>
              <a:t>As you watch the video, note the aspects of the checklist that seem to have been addressed and assessed as part of the response. </a:t>
            </a:r>
            <a:endParaRPr/>
          </a:p>
        </p:txBody>
      </p:sp>
      <p:sp>
        <p:nvSpPr>
          <p:cNvPr id="205" name="Google Shape;205;p18"/>
          <p:cNvSpPr txBox="1"/>
          <p:nvPr>
            <p:ph idx="12" type="sldNum"/>
          </p:nvPr>
        </p:nvSpPr>
        <p:spPr>
          <a:xfrm>
            <a:off x="3386653" y="8785759"/>
            <a:ext cx="394339" cy="389915"/>
          </a:xfrm>
          <a:prstGeom prst="rect">
            <a:avLst/>
          </a:prstGeom>
          <a:noFill/>
          <a:ln>
            <a:noFill/>
          </a:ln>
        </p:spPr>
        <p:txBody>
          <a:bodyPr anchorCtr="0" anchor="t" bIns="50800" lIns="50800" spcFirstLastPara="1" rIns="50800" wrap="square" tIns="50800">
            <a:spAutoFit/>
          </a:bodyPr>
          <a:lstStyle/>
          <a:p>
            <a:pPr indent="0" lvl="0" marL="0" rtl="0" algn="l">
              <a:lnSpc>
                <a:spcPct val="100000"/>
              </a:lnSpc>
              <a:spcBef>
                <a:spcPts val="0"/>
              </a:spcBef>
              <a:spcAft>
                <a:spcPts val="0"/>
              </a:spcAft>
              <a:buClr>
                <a:srgbClr val="00B297"/>
              </a:buClr>
              <a:buSzPts val="1800"/>
              <a:buFont typeface="Open Sans"/>
              <a:buNone/>
            </a:pPr>
            <a:fld id="{00000000-1234-1234-1234-123412341234}" type="slidenum">
              <a:rPr lang="en-GB"/>
              <a:t>‹#›</a:t>
            </a:fld>
            <a:endParaRPr/>
          </a:p>
        </p:txBody>
      </p:sp>
      <p:pic>
        <p:nvPicPr>
          <p:cNvPr descr="Image result for 2018 SPhere HAndbook" id="206" name="Google Shape;206;p18"/>
          <p:cNvPicPr preferRelativeResize="0"/>
          <p:nvPr/>
        </p:nvPicPr>
        <p:blipFill rotWithShape="1">
          <a:blip r:embed="rId3">
            <a:alphaModFix/>
          </a:blip>
          <a:srcRect b="0" l="0" r="0" t="0"/>
          <a:stretch/>
        </p:blipFill>
        <p:spPr>
          <a:xfrm>
            <a:off x="13206419" y="2736047"/>
            <a:ext cx="2967229" cy="4281506"/>
          </a:xfrm>
          <a:prstGeom prst="rect">
            <a:avLst/>
          </a:prstGeom>
          <a:noFill/>
          <a:ln cap="flat" cmpd="sng" w="9525">
            <a:solidFill>
              <a:srgbClr val="C9ABDD"/>
            </a:solidFill>
            <a:prstDash val="solid"/>
            <a:round/>
            <a:headEnd len="sm" w="sm" type="none"/>
            <a:tailEnd len="sm" w="sm" type="none"/>
          </a:ln>
          <a:effectLst>
            <a:outerShdw blurRad="50800" rotWithShape="0" algn="tl" dir="2700000" dist="38100">
              <a:srgbClr val="000000">
                <a:alpha val="40000"/>
              </a:srgbClr>
            </a:outerShdw>
          </a:effectLst>
        </p:spPr>
      </p:pic>
      <p:sp>
        <p:nvSpPr>
          <p:cNvPr id="207" name="Google Shape;207;p18"/>
          <p:cNvSpPr txBox="1"/>
          <p:nvPr/>
        </p:nvSpPr>
        <p:spPr>
          <a:xfrm>
            <a:off x="12761843" y="7017553"/>
            <a:ext cx="3856383" cy="718145"/>
          </a:xfrm>
          <a:prstGeom prst="rect">
            <a:avLst/>
          </a:prstGeom>
          <a:noFill/>
          <a:ln>
            <a:noFill/>
          </a:ln>
        </p:spPr>
        <p:txBody>
          <a:bodyPr anchorCtr="0" anchor="ctr" bIns="50800" lIns="50800" spcFirstLastPara="1" rIns="50800" wrap="square" tIns="50800">
            <a:spAutoFit/>
          </a:bodyPr>
          <a:lstStyle/>
          <a:p>
            <a:pPr indent="0" lvl="0" marL="0" marR="0" rtl="0" algn="ctr">
              <a:lnSpc>
                <a:spcPct val="100000"/>
              </a:lnSpc>
              <a:spcBef>
                <a:spcPts val="0"/>
              </a:spcBef>
              <a:spcAft>
                <a:spcPts val="0"/>
              </a:spcAft>
              <a:buClr>
                <a:srgbClr val="000000"/>
              </a:buClr>
              <a:buSzPts val="4000"/>
              <a:buFont typeface="Open Sans"/>
              <a:buNone/>
            </a:pPr>
            <a:r>
              <a:rPr b="0" i="0" lang="en-GB" sz="4000" u="none" cap="none" strike="noStrike">
                <a:solidFill>
                  <a:srgbClr val="000000"/>
                </a:solidFill>
                <a:latin typeface="Open Sans"/>
                <a:ea typeface="Open Sans"/>
                <a:cs typeface="Open Sans"/>
                <a:sym typeface="Open Sans"/>
              </a:rPr>
              <a:t>See page 349</a:t>
            </a:r>
            <a:endParaRPr/>
          </a:p>
        </p:txBody>
      </p:sp>
      <p:pic>
        <p:nvPicPr>
          <p:cNvPr id="208" name="Google Shape;208;p18"/>
          <p:cNvPicPr preferRelativeResize="0"/>
          <p:nvPr/>
        </p:nvPicPr>
        <p:blipFill>
          <a:blip r:embed="rId4">
            <a:alphaModFix/>
          </a:blip>
          <a:stretch>
            <a:fillRect/>
          </a:stretch>
        </p:blipFill>
        <p:spPr>
          <a:xfrm>
            <a:off x="14144992" y="8330400"/>
            <a:ext cx="2944385" cy="12955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 name="Shape 47"/>
        <p:cNvGrpSpPr/>
        <p:nvPr/>
      </p:nvGrpSpPr>
      <p:grpSpPr>
        <a:xfrm>
          <a:off x="0" y="0"/>
          <a:ext cx="0" cy="0"/>
          <a:chOff x="0" y="0"/>
          <a:chExt cx="0" cy="0"/>
        </a:xfrm>
      </p:grpSpPr>
      <p:sp>
        <p:nvSpPr>
          <p:cNvPr id="48" name="Google Shape;48;p1"/>
          <p:cNvSpPr txBox="1"/>
          <p:nvPr>
            <p:ph type="title"/>
          </p:nvPr>
        </p:nvSpPr>
        <p:spPr>
          <a:xfrm>
            <a:off x="7424172" y="1359114"/>
            <a:ext cx="7450170" cy="1587612"/>
          </a:xfrm>
          <a:prstGeom prst="rect">
            <a:avLst/>
          </a:prstGeom>
          <a:noFill/>
          <a:ln>
            <a:noFill/>
          </a:ln>
        </p:spPr>
        <p:txBody>
          <a:bodyPr anchorCtr="0" anchor="t" bIns="50800" lIns="50800" spcFirstLastPara="1" rIns="50800" wrap="square" tIns="50800">
            <a:normAutofit/>
          </a:bodyPr>
          <a:lstStyle/>
          <a:p>
            <a:pPr indent="0" lvl="0" marL="0" rtl="0" algn="l">
              <a:lnSpc>
                <a:spcPct val="100000"/>
              </a:lnSpc>
              <a:spcBef>
                <a:spcPts val="0"/>
              </a:spcBef>
              <a:spcAft>
                <a:spcPts val="0"/>
              </a:spcAft>
              <a:buClr>
                <a:srgbClr val="000000"/>
              </a:buClr>
              <a:buSzPts val="7200"/>
              <a:buFont typeface="Open Sans Light"/>
              <a:buNone/>
            </a:pPr>
            <a:r>
              <a:rPr lang="en-GB" sz="7200"/>
              <a:t>HEALTH</a:t>
            </a:r>
            <a:endParaRPr/>
          </a:p>
        </p:txBody>
      </p:sp>
      <p:pic>
        <p:nvPicPr>
          <p:cNvPr descr="https://rp.lutheranworld.org/filestore/4/9/3/2_64fe55186711fbf/4932scr_847b3c668445bc9.jpg?v=2012-10-25+16%3A41%3A00" id="49" name="Google Shape;49;p1"/>
          <p:cNvPicPr preferRelativeResize="0"/>
          <p:nvPr/>
        </p:nvPicPr>
        <p:blipFill rotWithShape="1">
          <a:blip r:embed="rId3">
            <a:alphaModFix/>
          </a:blip>
          <a:srcRect b="0" l="0" r="0" t="0"/>
          <a:stretch/>
        </p:blipFill>
        <p:spPr>
          <a:xfrm>
            <a:off x="-33508" y="4162792"/>
            <a:ext cx="17407278" cy="5590808"/>
          </a:xfrm>
          <a:prstGeom prst="rect">
            <a:avLst/>
          </a:prstGeom>
          <a:noFill/>
          <a:ln>
            <a:noFill/>
          </a:ln>
        </p:spPr>
      </p:pic>
      <p:sp>
        <p:nvSpPr>
          <p:cNvPr id="50" name="Google Shape;50;p1"/>
          <p:cNvSpPr txBox="1"/>
          <p:nvPr/>
        </p:nvSpPr>
        <p:spPr>
          <a:xfrm>
            <a:off x="12913145" y="3647601"/>
            <a:ext cx="4313680" cy="718145"/>
          </a:xfrm>
          <a:prstGeom prst="rect">
            <a:avLst/>
          </a:prstGeom>
          <a:noFill/>
          <a:ln>
            <a:noFill/>
          </a:ln>
        </p:spPr>
        <p:txBody>
          <a:bodyPr anchorCtr="0" anchor="ctr" bIns="50800" lIns="50800" spcFirstLastPara="1" rIns="50800" wrap="square" tIns="50800">
            <a:spAutoFit/>
          </a:bodyPr>
          <a:lstStyle/>
          <a:p>
            <a:pPr indent="0" lvl="0" marL="0" marR="0" rtl="0" algn="r">
              <a:lnSpc>
                <a:spcPct val="100000"/>
              </a:lnSpc>
              <a:spcBef>
                <a:spcPts val="0"/>
              </a:spcBef>
              <a:spcAft>
                <a:spcPts val="0"/>
              </a:spcAft>
              <a:buClr>
                <a:srgbClr val="00B297"/>
              </a:buClr>
              <a:buSzPts val="2000"/>
              <a:buFont typeface="Open Sans"/>
              <a:buNone/>
            </a:pPr>
            <a:r>
              <a:rPr b="0" i="0" lang="en-GB" sz="2000" u="none" cap="none" strike="noStrike">
                <a:solidFill>
                  <a:srgbClr val="00B297"/>
                </a:solidFill>
                <a:latin typeface="Open Sans"/>
                <a:ea typeface="Open Sans"/>
                <a:cs typeface="Open Sans"/>
                <a:sym typeface="Open Sans"/>
              </a:rPr>
              <a:t>Paul Jeffrey/Lutheran World Federation</a:t>
            </a:r>
            <a:endParaRPr/>
          </a:p>
          <a:p>
            <a:pPr indent="0" lvl="0" marL="0" marR="0" rtl="0" algn="ctr">
              <a:lnSpc>
                <a:spcPct val="100000"/>
              </a:lnSpc>
              <a:spcBef>
                <a:spcPts val="0"/>
              </a:spcBef>
              <a:spcAft>
                <a:spcPts val="0"/>
              </a:spcAft>
              <a:buClr>
                <a:srgbClr val="A5A5A5"/>
              </a:buClr>
              <a:buSzPts val="2000"/>
              <a:buFont typeface="Open Sans"/>
              <a:buNone/>
            </a:pPr>
            <a:r>
              <a:t/>
            </a:r>
            <a:endParaRPr b="0" i="0" sz="2000" u="none" cap="none" strike="noStrike">
              <a:solidFill>
                <a:srgbClr val="00B297"/>
              </a:solidFill>
              <a:latin typeface="Open Sans"/>
              <a:ea typeface="Open Sans"/>
              <a:cs typeface="Open Sans"/>
              <a:sym typeface="Open Sans"/>
            </a:endParaRPr>
          </a:p>
        </p:txBody>
      </p:sp>
      <p:pic>
        <p:nvPicPr>
          <p:cNvPr id="51" name="Google Shape;51;p1"/>
          <p:cNvPicPr preferRelativeResize="0"/>
          <p:nvPr/>
        </p:nvPicPr>
        <p:blipFill>
          <a:blip r:embed="rId4">
            <a:alphaModFix/>
          </a:blip>
          <a:stretch>
            <a:fillRect/>
          </a:stretch>
        </p:blipFill>
        <p:spPr>
          <a:xfrm>
            <a:off x="11548524" y="814822"/>
            <a:ext cx="5455475" cy="24004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212" name="Shape 212"/>
        <p:cNvGrpSpPr/>
        <p:nvPr/>
      </p:nvGrpSpPr>
      <p:grpSpPr>
        <a:xfrm>
          <a:off x="0" y="0"/>
          <a:ext cx="0" cy="0"/>
          <a:chOff x="0" y="0"/>
          <a:chExt cx="0" cy="0"/>
        </a:xfrm>
      </p:grpSpPr>
      <p:sp>
        <p:nvSpPr>
          <p:cNvPr id="213" name="Google Shape;213;p19"/>
          <p:cNvSpPr txBox="1"/>
          <p:nvPr>
            <p:ph type="title"/>
          </p:nvPr>
        </p:nvSpPr>
        <p:spPr>
          <a:xfrm>
            <a:off x="392704" y="20995"/>
            <a:ext cx="13953493" cy="1130300"/>
          </a:xfrm>
          <a:prstGeom prst="rect">
            <a:avLst/>
          </a:prstGeom>
          <a:noFill/>
          <a:ln>
            <a:noFill/>
          </a:ln>
        </p:spPr>
        <p:txBody>
          <a:bodyPr anchorCtr="0" anchor="t" bIns="50800" lIns="50800" spcFirstLastPara="1" rIns="50800" wrap="square" tIns="50800">
            <a:normAutofit/>
          </a:bodyPr>
          <a:lstStyle/>
          <a:p>
            <a:pPr indent="0" lvl="0" marL="0" rtl="0" algn="l">
              <a:lnSpc>
                <a:spcPct val="100000"/>
              </a:lnSpc>
              <a:spcBef>
                <a:spcPts val="0"/>
              </a:spcBef>
              <a:spcAft>
                <a:spcPts val="0"/>
              </a:spcAft>
              <a:buClr>
                <a:srgbClr val="000000"/>
              </a:buClr>
              <a:buSzPts val="6000"/>
              <a:buFont typeface="Open Sans"/>
              <a:buNone/>
            </a:pPr>
            <a:r>
              <a:rPr lang="en-GB" sz="6000"/>
              <a:t>Health crisis in northeast Nigeria</a:t>
            </a:r>
            <a:endParaRPr/>
          </a:p>
        </p:txBody>
      </p:sp>
      <p:pic>
        <p:nvPicPr>
          <p:cNvPr id="214" name="Google Shape;214;p19" title="WHO: Health crisis in North-East Nigeria."/>
          <p:cNvPicPr preferRelativeResize="0"/>
          <p:nvPr/>
        </p:nvPicPr>
        <p:blipFill rotWithShape="1">
          <a:blip r:embed="rId3">
            <a:alphaModFix/>
          </a:blip>
          <a:srcRect b="0" l="0" r="0" t="0"/>
          <a:stretch/>
        </p:blipFill>
        <p:spPr>
          <a:xfrm>
            <a:off x="1231723" y="1020666"/>
            <a:ext cx="14876815" cy="8368208"/>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4"/>
                                        </p:tgtEl>
                                        <p:attrNameLst>
                                          <p:attrName>style.visibility</p:attrName>
                                        </p:attrNameLst>
                                      </p:cBhvr>
                                      <p:to>
                                        <p:strVal val="visible"/>
                                      </p:to>
                                    </p:set>
                                    <p:animEffect filter="fade" transition="in">
                                      <p:cBhvr>
                                        <p:cTn dur="1"/>
                                        <p:tgtEl>
                                          <p:spTgt spid="21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20"/>
          <p:cNvSpPr txBox="1"/>
          <p:nvPr>
            <p:ph type="title"/>
          </p:nvPr>
        </p:nvSpPr>
        <p:spPr>
          <a:xfrm>
            <a:off x="396511" y="26900"/>
            <a:ext cx="15932060" cy="2159000"/>
          </a:xfrm>
          <a:prstGeom prst="rect">
            <a:avLst/>
          </a:prstGeom>
          <a:noFill/>
          <a:ln>
            <a:noFill/>
          </a:ln>
        </p:spPr>
        <p:txBody>
          <a:bodyPr anchorCtr="0" anchor="t" bIns="50800" lIns="50800" spcFirstLastPara="1" rIns="50800" wrap="square" tIns="50800">
            <a:normAutofit/>
          </a:bodyPr>
          <a:lstStyle/>
          <a:p>
            <a:pPr indent="0" lvl="0" marL="0" rtl="0" algn="l">
              <a:lnSpc>
                <a:spcPct val="100000"/>
              </a:lnSpc>
              <a:spcBef>
                <a:spcPts val="0"/>
              </a:spcBef>
              <a:spcAft>
                <a:spcPts val="0"/>
              </a:spcAft>
              <a:buClr>
                <a:srgbClr val="000000"/>
              </a:buClr>
              <a:buSzPts val="6400"/>
              <a:buFont typeface="Open Sans"/>
              <a:buNone/>
            </a:pPr>
            <a:r>
              <a:rPr lang="en-GB"/>
              <a:t>Health assessment analysis exercise</a:t>
            </a:r>
            <a:endParaRPr/>
          </a:p>
        </p:txBody>
      </p:sp>
      <p:sp>
        <p:nvSpPr>
          <p:cNvPr id="220" name="Google Shape;220;p20"/>
          <p:cNvSpPr txBox="1"/>
          <p:nvPr>
            <p:ph idx="1" type="body"/>
          </p:nvPr>
        </p:nvSpPr>
        <p:spPr>
          <a:xfrm>
            <a:off x="852342" y="1439451"/>
            <a:ext cx="14800185" cy="5931733"/>
          </a:xfrm>
          <a:prstGeom prst="rect">
            <a:avLst/>
          </a:prstGeom>
          <a:noFill/>
          <a:ln>
            <a:noFill/>
          </a:ln>
        </p:spPr>
        <p:txBody>
          <a:bodyPr anchorCtr="0" anchor="t" bIns="50800" lIns="50800" spcFirstLastPara="1" rIns="50800" wrap="square" tIns="50800">
            <a:noAutofit/>
          </a:bodyPr>
          <a:lstStyle/>
          <a:p>
            <a:pPr indent="0" lvl="0" marL="0" rtl="0" algn="l">
              <a:lnSpc>
                <a:spcPct val="100000"/>
              </a:lnSpc>
              <a:spcBef>
                <a:spcPts val="0"/>
              </a:spcBef>
              <a:spcAft>
                <a:spcPts val="0"/>
              </a:spcAft>
              <a:buClr>
                <a:srgbClr val="000000"/>
              </a:buClr>
              <a:buSzPts val="3600"/>
              <a:buFont typeface="Open Sans"/>
              <a:buNone/>
            </a:pPr>
            <a:r>
              <a:rPr lang="en-GB" sz="4800">
                <a:solidFill>
                  <a:srgbClr val="000000"/>
                </a:solidFill>
              </a:rPr>
              <a:t>At your tables, review your notes together and answer the question:</a:t>
            </a:r>
            <a:endParaRPr/>
          </a:p>
          <a:p>
            <a:pPr indent="0" lvl="0" marL="0" rtl="0" algn="l">
              <a:lnSpc>
                <a:spcPct val="100000"/>
              </a:lnSpc>
              <a:spcBef>
                <a:spcPts val="2667"/>
              </a:spcBef>
              <a:spcAft>
                <a:spcPts val="0"/>
              </a:spcAft>
              <a:buClr>
                <a:srgbClr val="000000"/>
              </a:buClr>
              <a:buSzPts val="3600"/>
              <a:buFont typeface="Open Sans"/>
              <a:buNone/>
            </a:pPr>
            <a:r>
              <a:rPr b="1" lang="en-GB" sz="4800">
                <a:solidFill>
                  <a:srgbClr val="000000"/>
                </a:solidFill>
              </a:rPr>
              <a:t>Which aspects of the checklist seem to have been addressed and assessed as part of the response?</a:t>
            </a:r>
            <a:endParaRPr/>
          </a:p>
          <a:p>
            <a:pPr indent="0" lvl="0" marL="0" rtl="0" algn="l">
              <a:lnSpc>
                <a:spcPct val="100000"/>
              </a:lnSpc>
              <a:spcBef>
                <a:spcPts val="2667"/>
              </a:spcBef>
              <a:spcAft>
                <a:spcPts val="0"/>
              </a:spcAft>
              <a:buClr>
                <a:srgbClr val="000000"/>
              </a:buClr>
              <a:buSzPts val="3600"/>
              <a:buFont typeface="Open Sans"/>
              <a:buNone/>
            </a:pPr>
            <a:r>
              <a:rPr lang="en-GB" sz="4800">
                <a:solidFill>
                  <a:srgbClr val="000000"/>
                </a:solidFill>
              </a:rPr>
              <a:t>Highlight any areas you are unsure about, and prepare to watch the video one more time to clarify any disagreements.</a:t>
            </a:r>
            <a:endParaRPr/>
          </a:p>
        </p:txBody>
      </p:sp>
      <p:sp>
        <p:nvSpPr>
          <p:cNvPr id="221" name="Google Shape;221;p20"/>
          <p:cNvSpPr txBox="1"/>
          <p:nvPr>
            <p:ph idx="12" type="sldNum"/>
          </p:nvPr>
        </p:nvSpPr>
        <p:spPr>
          <a:xfrm>
            <a:off x="3386653" y="8785759"/>
            <a:ext cx="394339" cy="389915"/>
          </a:xfrm>
          <a:prstGeom prst="rect">
            <a:avLst/>
          </a:prstGeom>
          <a:noFill/>
          <a:ln>
            <a:noFill/>
          </a:ln>
        </p:spPr>
        <p:txBody>
          <a:bodyPr anchorCtr="0" anchor="t" bIns="50800" lIns="50800" spcFirstLastPara="1" rIns="50800" wrap="square" tIns="50800">
            <a:spAutoFit/>
          </a:bodyPr>
          <a:lstStyle/>
          <a:p>
            <a:pPr indent="0" lvl="0" marL="0" rtl="0" algn="l">
              <a:lnSpc>
                <a:spcPct val="100000"/>
              </a:lnSpc>
              <a:spcBef>
                <a:spcPts val="0"/>
              </a:spcBef>
              <a:spcAft>
                <a:spcPts val="0"/>
              </a:spcAft>
              <a:buClr>
                <a:srgbClr val="00B297"/>
              </a:buClr>
              <a:buSzPts val="1800"/>
              <a:buFont typeface="Open Sans"/>
              <a:buNone/>
            </a:pPr>
            <a:fld id="{00000000-1234-1234-1234-123412341234}" type="slidenum">
              <a:rPr lang="en-GB"/>
              <a:t>‹#›</a:t>
            </a:fld>
            <a:endParaRPr/>
          </a:p>
        </p:txBody>
      </p:sp>
      <p:pic>
        <p:nvPicPr>
          <p:cNvPr id="222" name="Google Shape;222;p20"/>
          <p:cNvPicPr preferRelativeResize="0"/>
          <p:nvPr/>
        </p:nvPicPr>
        <p:blipFill>
          <a:blip r:embed="rId3">
            <a:alphaModFix/>
          </a:blip>
          <a:stretch>
            <a:fillRect/>
          </a:stretch>
        </p:blipFill>
        <p:spPr>
          <a:xfrm>
            <a:off x="14144992" y="8330400"/>
            <a:ext cx="2944385" cy="129552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sp>
        <p:nvSpPr>
          <p:cNvPr id="227" name="Google Shape;227;p21"/>
          <p:cNvSpPr txBox="1"/>
          <p:nvPr>
            <p:ph type="title"/>
          </p:nvPr>
        </p:nvSpPr>
        <p:spPr>
          <a:xfrm>
            <a:off x="423184" y="312998"/>
            <a:ext cx="16157936" cy="1241481"/>
          </a:xfrm>
          <a:prstGeom prst="rect">
            <a:avLst/>
          </a:prstGeom>
          <a:noFill/>
          <a:ln>
            <a:noFill/>
          </a:ln>
        </p:spPr>
        <p:txBody>
          <a:bodyPr anchorCtr="0" anchor="t" bIns="50800" lIns="50800" spcFirstLastPara="1" rIns="50800" wrap="square" tIns="50800">
            <a:normAutofit fontScale="90000"/>
          </a:bodyPr>
          <a:lstStyle/>
          <a:p>
            <a:pPr indent="0" lvl="0" marL="0" rtl="0" algn="l">
              <a:lnSpc>
                <a:spcPct val="100000"/>
              </a:lnSpc>
              <a:spcBef>
                <a:spcPts val="0"/>
              </a:spcBef>
              <a:spcAft>
                <a:spcPts val="0"/>
              </a:spcAft>
              <a:buClr>
                <a:srgbClr val="000000"/>
              </a:buClr>
              <a:buSzPct val="100000"/>
              <a:buFont typeface="Open Sans"/>
              <a:buNone/>
            </a:pPr>
            <a:r>
              <a:rPr lang="en-GB"/>
              <a:t>Challenges and opportunities in assessment</a:t>
            </a:r>
            <a:endParaRPr/>
          </a:p>
        </p:txBody>
      </p:sp>
      <p:sp>
        <p:nvSpPr>
          <p:cNvPr id="228" name="Google Shape;228;p21"/>
          <p:cNvSpPr txBox="1"/>
          <p:nvPr>
            <p:ph idx="1" type="body"/>
          </p:nvPr>
        </p:nvSpPr>
        <p:spPr>
          <a:xfrm>
            <a:off x="1231991" y="2766343"/>
            <a:ext cx="13953493" cy="4831360"/>
          </a:xfrm>
          <a:prstGeom prst="rect">
            <a:avLst/>
          </a:prstGeom>
          <a:noFill/>
          <a:ln>
            <a:noFill/>
          </a:ln>
        </p:spPr>
        <p:txBody>
          <a:bodyPr anchorCtr="0" anchor="t" bIns="50800" lIns="50800" spcFirstLastPara="1" rIns="50800" wrap="square" tIns="50800">
            <a:normAutofit lnSpcReduction="10000"/>
          </a:bodyPr>
          <a:lstStyle/>
          <a:p>
            <a:pPr indent="0" lvl="0" marL="0" rtl="0" algn="l">
              <a:lnSpc>
                <a:spcPct val="100000"/>
              </a:lnSpc>
              <a:spcBef>
                <a:spcPts val="0"/>
              </a:spcBef>
              <a:spcAft>
                <a:spcPts val="0"/>
              </a:spcAft>
              <a:buClr>
                <a:srgbClr val="000000"/>
              </a:buClr>
              <a:buSzPts val="4800"/>
              <a:buFont typeface="Open Sans"/>
              <a:buNone/>
            </a:pPr>
            <a:r>
              <a:rPr lang="en-GB" sz="4800"/>
              <a:t>Which questions, or types of information, on the checklist can be most easily collected and shared with the wider response community?</a:t>
            </a:r>
            <a:endParaRPr/>
          </a:p>
          <a:p>
            <a:pPr indent="0" lvl="0" marL="0" rtl="0" algn="l">
              <a:lnSpc>
                <a:spcPct val="100000"/>
              </a:lnSpc>
              <a:spcBef>
                <a:spcPts val="2667"/>
              </a:spcBef>
              <a:spcAft>
                <a:spcPts val="0"/>
              </a:spcAft>
              <a:buClr>
                <a:srgbClr val="000000"/>
              </a:buClr>
              <a:buSzPts val="4800"/>
              <a:buFont typeface="Open Sans"/>
              <a:buNone/>
            </a:pPr>
            <a:r>
              <a:t/>
            </a:r>
            <a:endParaRPr sz="4800"/>
          </a:p>
          <a:p>
            <a:pPr indent="0" lvl="0" marL="0" rtl="0" algn="l">
              <a:lnSpc>
                <a:spcPct val="100000"/>
              </a:lnSpc>
              <a:spcBef>
                <a:spcPts val="2667"/>
              </a:spcBef>
              <a:spcAft>
                <a:spcPts val="0"/>
              </a:spcAft>
              <a:buClr>
                <a:srgbClr val="000000"/>
              </a:buClr>
              <a:buSzPts val="4800"/>
              <a:buFont typeface="Open Sans"/>
              <a:buNone/>
            </a:pPr>
            <a:r>
              <a:rPr lang="en-GB" sz="4800"/>
              <a:t>What do you feel are the most challenging elements on the checklist to cover?</a:t>
            </a:r>
            <a:endParaRPr/>
          </a:p>
        </p:txBody>
      </p:sp>
      <p:sp>
        <p:nvSpPr>
          <p:cNvPr id="229" name="Google Shape;229;p21"/>
          <p:cNvSpPr txBox="1"/>
          <p:nvPr>
            <p:ph idx="12" type="sldNum"/>
          </p:nvPr>
        </p:nvSpPr>
        <p:spPr>
          <a:xfrm>
            <a:off x="3390428" y="8809567"/>
            <a:ext cx="394339" cy="389915"/>
          </a:xfrm>
          <a:prstGeom prst="rect">
            <a:avLst/>
          </a:prstGeom>
          <a:noFill/>
          <a:ln>
            <a:noFill/>
          </a:ln>
        </p:spPr>
        <p:txBody>
          <a:bodyPr anchorCtr="0" anchor="t" bIns="50800" lIns="50800" spcFirstLastPara="1" rIns="50800" wrap="square" tIns="50800">
            <a:spAutoFit/>
          </a:bodyPr>
          <a:lstStyle/>
          <a:p>
            <a:pPr indent="0" lvl="0" marL="0" rtl="0" algn="l">
              <a:lnSpc>
                <a:spcPct val="100000"/>
              </a:lnSpc>
              <a:spcBef>
                <a:spcPts val="0"/>
              </a:spcBef>
              <a:spcAft>
                <a:spcPts val="0"/>
              </a:spcAft>
              <a:buClr>
                <a:srgbClr val="00B297"/>
              </a:buClr>
              <a:buSzPts val="1800"/>
              <a:buFont typeface="Open Sans"/>
              <a:buNone/>
            </a:pPr>
            <a:fld id="{00000000-1234-1234-1234-123412341234}" type="slidenum">
              <a:rPr lang="en-GB"/>
              <a:t>‹#›</a:t>
            </a:fld>
            <a:endParaRPr/>
          </a:p>
        </p:txBody>
      </p:sp>
      <p:pic>
        <p:nvPicPr>
          <p:cNvPr id="230" name="Google Shape;230;p21"/>
          <p:cNvPicPr preferRelativeResize="0"/>
          <p:nvPr/>
        </p:nvPicPr>
        <p:blipFill>
          <a:blip r:embed="rId3">
            <a:alphaModFix/>
          </a:blip>
          <a:stretch>
            <a:fillRect/>
          </a:stretch>
        </p:blipFill>
        <p:spPr>
          <a:xfrm>
            <a:off x="14144992" y="8330400"/>
            <a:ext cx="2944385" cy="129552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p22"/>
          <p:cNvSpPr txBox="1"/>
          <p:nvPr>
            <p:ph type="title"/>
          </p:nvPr>
        </p:nvSpPr>
        <p:spPr>
          <a:xfrm>
            <a:off x="392704" y="70423"/>
            <a:ext cx="13953493" cy="1130300"/>
          </a:xfrm>
          <a:prstGeom prst="rect">
            <a:avLst/>
          </a:prstGeom>
          <a:noFill/>
          <a:ln>
            <a:noFill/>
          </a:ln>
        </p:spPr>
        <p:txBody>
          <a:bodyPr anchorCtr="0" anchor="t" bIns="50800" lIns="50800" spcFirstLastPara="1" rIns="50800" wrap="square" tIns="50800">
            <a:normAutofit/>
          </a:bodyPr>
          <a:lstStyle/>
          <a:p>
            <a:pPr indent="0" lvl="0" marL="0" rtl="0" algn="l">
              <a:lnSpc>
                <a:spcPct val="100000"/>
              </a:lnSpc>
              <a:spcBef>
                <a:spcPts val="0"/>
              </a:spcBef>
              <a:spcAft>
                <a:spcPts val="0"/>
              </a:spcAft>
              <a:buClr>
                <a:srgbClr val="000000"/>
              </a:buClr>
              <a:buSzPts val="6400"/>
              <a:buFont typeface="Open Sans"/>
              <a:buNone/>
            </a:pPr>
            <a:r>
              <a:rPr lang="en-GB"/>
              <a:t>Key messages</a:t>
            </a:r>
            <a:endParaRPr/>
          </a:p>
        </p:txBody>
      </p:sp>
      <p:sp>
        <p:nvSpPr>
          <p:cNvPr id="236" name="Google Shape;236;p22"/>
          <p:cNvSpPr txBox="1"/>
          <p:nvPr>
            <p:ph idx="12" type="sldNum"/>
          </p:nvPr>
        </p:nvSpPr>
        <p:spPr>
          <a:xfrm>
            <a:off x="3390428" y="8809567"/>
            <a:ext cx="394339" cy="389915"/>
          </a:xfrm>
          <a:prstGeom prst="rect">
            <a:avLst/>
          </a:prstGeom>
          <a:noFill/>
          <a:ln>
            <a:noFill/>
          </a:ln>
        </p:spPr>
        <p:txBody>
          <a:bodyPr anchorCtr="0" anchor="t" bIns="50800" lIns="50800" spcFirstLastPara="1" rIns="50800" wrap="square" tIns="50800">
            <a:spAutoFit/>
          </a:bodyPr>
          <a:lstStyle/>
          <a:p>
            <a:pPr indent="0" lvl="0" marL="0" rtl="0" algn="l">
              <a:lnSpc>
                <a:spcPct val="100000"/>
              </a:lnSpc>
              <a:spcBef>
                <a:spcPts val="0"/>
              </a:spcBef>
              <a:spcAft>
                <a:spcPts val="0"/>
              </a:spcAft>
              <a:buClr>
                <a:srgbClr val="00B297"/>
              </a:buClr>
              <a:buSzPts val="1800"/>
              <a:buFont typeface="Open Sans"/>
              <a:buNone/>
            </a:pPr>
            <a:fld id="{00000000-1234-1234-1234-123412341234}" type="slidenum">
              <a:rPr lang="en-GB"/>
              <a:t>‹#›</a:t>
            </a:fld>
            <a:endParaRPr/>
          </a:p>
        </p:txBody>
      </p:sp>
      <p:sp>
        <p:nvSpPr>
          <p:cNvPr id="237" name="Google Shape;237;p22"/>
          <p:cNvSpPr txBox="1"/>
          <p:nvPr>
            <p:ph idx="1" type="body"/>
          </p:nvPr>
        </p:nvSpPr>
        <p:spPr>
          <a:xfrm>
            <a:off x="1036603" y="1440724"/>
            <a:ext cx="15267056" cy="7128841"/>
          </a:xfrm>
          <a:prstGeom prst="rect">
            <a:avLst/>
          </a:prstGeom>
          <a:noFill/>
          <a:ln>
            <a:noFill/>
          </a:ln>
        </p:spPr>
        <p:txBody>
          <a:bodyPr anchorCtr="0" anchor="t" bIns="50800" lIns="50800" spcFirstLastPara="1" rIns="50800" wrap="square" tIns="50800">
            <a:normAutofit fontScale="92500" lnSpcReduction="10000"/>
          </a:bodyPr>
          <a:lstStyle/>
          <a:p>
            <a:pPr indent="-571500" lvl="0" marL="571500" rtl="0" algn="l">
              <a:lnSpc>
                <a:spcPct val="100000"/>
              </a:lnSpc>
              <a:spcBef>
                <a:spcPts val="0"/>
              </a:spcBef>
              <a:spcAft>
                <a:spcPts val="0"/>
              </a:spcAft>
              <a:buClr>
                <a:srgbClr val="000000"/>
              </a:buClr>
              <a:buSzPct val="100000"/>
              <a:buFont typeface="Arial"/>
              <a:buChar char="•"/>
            </a:pPr>
            <a:r>
              <a:rPr lang="en-GB"/>
              <a:t>The general focus and goals of a humanitarian health response programme are to control excess morbidity and mortality. </a:t>
            </a:r>
            <a:endParaRPr/>
          </a:p>
          <a:p>
            <a:pPr indent="-571500" lvl="0" marL="571500" rtl="0" algn="l">
              <a:lnSpc>
                <a:spcPct val="100000"/>
              </a:lnSpc>
              <a:spcBef>
                <a:spcPts val="2667"/>
              </a:spcBef>
              <a:spcAft>
                <a:spcPts val="0"/>
              </a:spcAft>
              <a:buClr>
                <a:srgbClr val="000000"/>
              </a:buClr>
              <a:buSzPct val="100000"/>
              <a:buFont typeface="Arial"/>
              <a:buChar char="•"/>
            </a:pPr>
            <a:r>
              <a:rPr lang="en-GB"/>
              <a:t>This is done through both trauma care and a pro-active public health approach.</a:t>
            </a:r>
            <a:endParaRPr/>
          </a:p>
          <a:p>
            <a:pPr indent="-571500" lvl="0" marL="571500" rtl="0" algn="l">
              <a:lnSpc>
                <a:spcPct val="100000"/>
              </a:lnSpc>
              <a:spcBef>
                <a:spcPts val="2667"/>
              </a:spcBef>
              <a:spcAft>
                <a:spcPts val="0"/>
              </a:spcAft>
              <a:buClr>
                <a:srgbClr val="000000"/>
              </a:buClr>
              <a:buSzPct val="100000"/>
              <a:buFont typeface="Arial"/>
              <a:buChar char="•"/>
            </a:pPr>
            <a:r>
              <a:rPr lang="en-GB"/>
              <a:t>The health standards cover a wide array of service types and specialties, largely in the realm of health professionals. However, the dependence on health outcomes from meeting the standards in WASH, Shelter and Food, are also critical in achieving health outcomes. </a:t>
            </a:r>
            <a:r>
              <a:rPr b="1" lang="en-GB"/>
              <a:t>Prevention is better than cure.</a:t>
            </a:r>
            <a:endParaRPr b="1"/>
          </a:p>
          <a:p>
            <a:pPr indent="-571500" lvl="0" marL="571500" rtl="0" algn="l">
              <a:lnSpc>
                <a:spcPct val="100000"/>
              </a:lnSpc>
              <a:spcBef>
                <a:spcPts val="2667"/>
              </a:spcBef>
              <a:spcAft>
                <a:spcPts val="0"/>
              </a:spcAft>
              <a:buClr>
                <a:srgbClr val="000000"/>
              </a:buClr>
              <a:buSzPct val="100000"/>
              <a:buFont typeface="Arial"/>
              <a:buChar char="•"/>
            </a:pPr>
            <a:r>
              <a:rPr lang="en-GB"/>
              <a:t>Health assessments, including assessment of available services and quality, are key to good health response programming. </a:t>
            </a:r>
            <a:endParaRPr/>
          </a:p>
        </p:txBody>
      </p:sp>
      <p:pic>
        <p:nvPicPr>
          <p:cNvPr id="238" name="Google Shape;238;p22"/>
          <p:cNvPicPr preferRelativeResize="0"/>
          <p:nvPr/>
        </p:nvPicPr>
        <p:blipFill>
          <a:blip r:embed="rId3">
            <a:alphaModFix/>
          </a:blip>
          <a:stretch>
            <a:fillRect/>
          </a:stretch>
        </p:blipFill>
        <p:spPr>
          <a:xfrm>
            <a:off x="14144992" y="8330400"/>
            <a:ext cx="2944385" cy="1295525"/>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pic>
        <p:nvPicPr>
          <p:cNvPr id="243" name="Google Shape;243;p23"/>
          <p:cNvPicPr preferRelativeResize="0"/>
          <p:nvPr/>
        </p:nvPicPr>
        <p:blipFill>
          <a:blip r:embed="rId3">
            <a:alphaModFix/>
          </a:blip>
          <a:stretch>
            <a:fillRect/>
          </a:stretch>
        </p:blipFill>
        <p:spPr>
          <a:xfrm>
            <a:off x="14144992" y="8330400"/>
            <a:ext cx="2944385" cy="12955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 name="Shape 55"/>
        <p:cNvGrpSpPr/>
        <p:nvPr/>
      </p:nvGrpSpPr>
      <p:grpSpPr>
        <a:xfrm>
          <a:off x="0" y="0"/>
          <a:ext cx="0" cy="0"/>
          <a:chOff x="0" y="0"/>
          <a:chExt cx="0" cy="0"/>
        </a:xfrm>
      </p:grpSpPr>
      <p:sp>
        <p:nvSpPr>
          <p:cNvPr id="56" name="Google Shape;56;p2"/>
          <p:cNvSpPr txBox="1"/>
          <p:nvPr>
            <p:ph type="title"/>
          </p:nvPr>
        </p:nvSpPr>
        <p:spPr>
          <a:xfrm>
            <a:off x="392704" y="70423"/>
            <a:ext cx="13953493" cy="1130300"/>
          </a:xfrm>
          <a:prstGeom prst="rect">
            <a:avLst/>
          </a:prstGeom>
          <a:noFill/>
          <a:ln>
            <a:noFill/>
          </a:ln>
        </p:spPr>
        <p:txBody>
          <a:bodyPr anchorCtr="0" anchor="t" bIns="50800" lIns="50800" spcFirstLastPara="1" rIns="50800" wrap="square" tIns="50800">
            <a:normAutofit/>
          </a:bodyPr>
          <a:lstStyle/>
          <a:p>
            <a:pPr indent="0" lvl="0" marL="0" rtl="0" algn="l">
              <a:lnSpc>
                <a:spcPct val="100000"/>
              </a:lnSpc>
              <a:spcBef>
                <a:spcPts val="0"/>
              </a:spcBef>
              <a:spcAft>
                <a:spcPts val="0"/>
              </a:spcAft>
              <a:buClr>
                <a:srgbClr val="000000"/>
              </a:buClr>
              <a:buSzPts val="6400"/>
              <a:buFont typeface="Open Sans"/>
              <a:buNone/>
            </a:pPr>
            <a:r>
              <a:rPr lang="en-GB"/>
              <a:t>Impact of a crisis on public health</a:t>
            </a:r>
            <a:endParaRPr/>
          </a:p>
        </p:txBody>
      </p:sp>
      <p:sp>
        <p:nvSpPr>
          <p:cNvPr id="57" name="Google Shape;57;p2"/>
          <p:cNvSpPr txBox="1"/>
          <p:nvPr>
            <p:ph idx="1" type="body"/>
          </p:nvPr>
        </p:nvSpPr>
        <p:spPr>
          <a:xfrm>
            <a:off x="862819" y="1368362"/>
            <a:ext cx="15962820" cy="6794415"/>
          </a:xfrm>
          <a:prstGeom prst="rect">
            <a:avLst/>
          </a:prstGeom>
          <a:noFill/>
          <a:ln>
            <a:noFill/>
          </a:ln>
        </p:spPr>
        <p:txBody>
          <a:bodyPr anchorCtr="0" anchor="t" bIns="50800" lIns="50800" spcFirstLastPara="1" rIns="50800" wrap="square" tIns="50800">
            <a:normAutofit/>
          </a:bodyPr>
          <a:lstStyle/>
          <a:p>
            <a:pPr indent="-317500" lvl="0" marL="571500" rtl="0" algn="l">
              <a:lnSpc>
                <a:spcPct val="100000"/>
              </a:lnSpc>
              <a:spcBef>
                <a:spcPts val="0"/>
              </a:spcBef>
              <a:spcAft>
                <a:spcPts val="0"/>
              </a:spcAft>
              <a:buClr>
                <a:srgbClr val="000000"/>
              </a:buClr>
              <a:buSzPts val="4000"/>
              <a:buFont typeface="Arial"/>
              <a:buNone/>
            </a:pPr>
            <a:r>
              <a:t/>
            </a:r>
            <a:endParaRPr b="1"/>
          </a:p>
          <a:p>
            <a:pPr indent="-571500" lvl="0" marL="571500" rtl="0" algn="l">
              <a:lnSpc>
                <a:spcPct val="100000"/>
              </a:lnSpc>
              <a:spcBef>
                <a:spcPts val="2667"/>
              </a:spcBef>
              <a:spcAft>
                <a:spcPts val="0"/>
              </a:spcAft>
              <a:buClr>
                <a:srgbClr val="000000"/>
              </a:buClr>
              <a:buSzPts val="4000"/>
              <a:buFont typeface="Arial"/>
              <a:buChar char="•"/>
            </a:pPr>
            <a:r>
              <a:rPr b="1" lang="en-GB"/>
              <a:t>direct </a:t>
            </a:r>
            <a:r>
              <a:rPr lang="en-GB"/>
              <a:t>(injury or death from the crisis itself) requiring trauma care focus; and </a:t>
            </a:r>
            <a:endParaRPr/>
          </a:p>
          <a:p>
            <a:pPr indent="-571500" lvl="0" marL="571500" rtl="0" algn="l">
              <a:lnSpc>
                <a:spcPct val="100000"/>
              </a:lnSpc>
              <a:spcBef>
                <a:spcPts val="2667"/>
              </a:spcBef>
              <a:spcAft>
                <a:spcPts val="0"/>
              </a:spcAft>
              <a:buClr>
                <a:srgbClr val="000000"/>
              </a:buClr>
              <a:buSzPts val="4000"/>
              <a:buFont typeface="Arial"/>
              <a:buChar char="•"/>
            </a:pPr>
            <a:r>
              <a:rPr b="1" lang="en-GB"/>
              <a:t>indirect</a:t>
            </a:r>
            <a:r>
              <a:rPr lang="en-GB"/>
              <a:t> (changes in living conditions, forced displacement, lack of legal protection, or decreased access to healthcare) requiring a public health focus.</a:t>
            </a:r>
            <a:endParaRPr/>
          </a:p>
        </p:txBody>
      </p:sp>
      <p:sp>
        <p:nvSpPr>
          <p:cNvPr id="58" name="Google Shape;58;p2"/>
          <p:cNvSpPr txBox="1"/>
          <p:nvPr>
            <p:ph idx="12" type="sldNum"/>
          </p:nvPr>
        </p:nvSpPr>
        <p:spPr>
          <a:xfrm>
            <a:off x="3390428" y="8809567"/>
            <a:ext cx="394339" cy="389915"/>
          </a:xfrm>
          <a:prstGeom prst="rect">
            <a:avLst/>
          </a:prstGeom>
          <a:noFill/>
          <a:ln>
            <a:noFill/>
          </a:ln>
        </p:spPr>
        <p:txBody>
          <a:bodyPr anchorCtr="0" anchor="t" bIns="50800" lIns="50800" spcFirstLastPara="1" rIns="50800" wrap="square" tIns="50800">
            <a:spAutoFit/>
          </a:bodyPr>
          <a:lstStyle/>
          <a:p>
            <a:pPr indent="0" lvl="0" marL="0" rtl="0" algn="l">
              <a:lnSpc>
                <a:spcPct val="100000"/>
              </a:lnSpc>
              <a:spcBef>
                <a:spcPts val="0"/>
              </a:spcBef>
              <a:spcAft>
                <a:spcPts val="0"/>
              </a:spcAft>
              <a:buClr>
                <a:srgbClr val="00B297"/>
              </a:buClr>
              <a:buSzPts val="1800"/>
              <a:buFont typeface="Open Sans"/>
              <a:buNone/>
            </a:pPr>
            <a:fld id="{00000000-1234-1234-1234-123412341234}" type="slidenum">
              <a:rPr lang="en-GB"/>
              <a:t>‹#›</a:t>
            </a:fld>
            <a:endParaRPr/>
          </a:p>
        </p:txBody>
      </p:sp>
      <p:pic>
        <p:nvPicPr>
          <p:cNvPr id="59" name="Google Shape;59;p2"/>
          <p:cNvPicPr preferRelativeResize="0"/>
          <p:nvPr/>
        </p:nvPicPr>
        <p:blipFill>
          <a:blip r:embed="rId3">
            <a:alphaModFix/>
          </a:blip>
          <a:stretch>
            <a:fillRect/>
          </a:stretch>
        </p:blipFill>
        <p:spPr>
          <a:xfrm>
            <a:off x="14144992" y="8330400"/>
            <a:ext cx="2944385" cy="12955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 name="Shape 63"/>
        <p:cNvGrpSpPr/>
        <p:nvPr/>
      </p:nvGrpSpPr>
      <p:grpSpPr>
        <a:xfrm>
          <a:off x="0" y="0"/>
          <a:ext cx="0" cy="0"/>
          <a:chOff x="0" y="0"/>
          <a:chExt cx="0" cy="0"/>
        </a:xfrm>
      </p:grpSpPr>
      <p:sp>
        <p:nvSpPr>
          <p:cNvPr id="64" name="Google Shape;64;p3"/>
          <p:cNvSpPr txBox="1"/>
          <p:nvPr>
            <p:ph type="title"/>
          </p:nvPr>
        </p:nvSpPr>
        <p:spPr>
          <a:xfrm>
            <a:off x="484144" y="344743"/>
            <a:ext cx="16329619" cy="1130300"/>
          </a:xfrm>
          <a:prstGeom prst="rect">
            <a:avLst/>
          </a:prstGeom>
          <a:noFill/>
          <a:ln>
            <a:noFill/>
          </a:ln>
        </p:spPr>
        <p:txBody>
          <a:bodyPr anchorCtr="0" anchor="t" bIns="50800" lIns="50800" spcFirstLastPara="1" rIns="50800" wrap="square" tIns="50800">
            <a:normAutofit fontScale="90000"/>
          </a:bodyPr>
          <a:lstStyle/>
          <a:p>
            <a:pPr indent="0" lvl="0" marL="0" rtl="0" algn="l">
              <a:lnSpc>
                <a:spcPct val="100000"/>
              </a:lnSpc>
              <a:spcBef>
                <a:spcPts val="0"/>
              </a:spcBef>
              <a:spcAft>
                <a:spcPts val="0"/>
              </a:spcAft>
              <a:buClr>
                <a:srgbClr val="000000"/>
              </a:buClr>
              <a:buSzPct val="100000"/>
              <a:buFont typeface="Open Sans"/>
              <a:buNone/>
            </a:pPr>
            <a:r>
              <a:rPr lang="en-GB"/>
              <a:t>Two key terms – morbidity and mortality</a:t>
            </a:r>
            <a:endParaRPr/>
          </a:p>
          <a:p>
            <a:pPr indent="0" lvl="0" marL="0" rtl="0" algn="l">
              <a:lnSpc>
                <a:spcPct val="100000"/>
              </a:lnSpc>
              <a:spcBef>
                <a:spcPts val="0"/>
              </a:spcBef>
              <a:spcAft>
                <a:spcPts val="0"/>
              </a:spcAft>
              <a:buClr>
                <a:srgbClr val="000000"/>
              </a:buClr>
              <a:buSzPct val="100000"/>
              <a:buFont typeface="Open Sans"/>
              <a:buNone/>
            </a:pPr>
            <a:r>
              <a:t/>
            </a:r>
            <a:endParaRPr/>
          </a:p>
        </p:txBody>
      </p:sp>
      <p:sp>
        <p:nvSpPr>
          <p:cNvPr id="65" name="Google Shape;65;p3"/>
          <p:cNvSpPr txBox="1"/>
          <p:nvPr>
            <p:ph idx="1" type="body"/>
          </p:nvPr>
        </p:nvSpPr>
        <p:spPr>
          <a:xfrm>
            <a:off x="880050" y="2293518"/>
            <a:ext cx="14588550" cy="6118961"/>
          </a:xfrm>
          <a:prstGeom prst="rect">
            <a:avLst/>
          </a:prstGeom>
          <a:noFill/>
          <a:ln>
            <a:noFill/>
          </a:ln>
        </p:spPr>
        <p:txBody>
          <a:bodyPr anchorCtr="0" anchor="t" bIns="50800" lIns="50800" spcFirstLastPara="1" rIns="50800" wrap="square" tIns="50800">
            <a:normAutofit/>
          </a:bodyPr>
          <a:lstStyle/>
          <a:p>
            <a:pPr indent="0" lvl="0" marL="0" rtl="0" algn="l">
              <a:lnSpc>
                <a:spcPct val="100000"/>
              </a:lnSpc>
              <a:spcBef>
                <a:spcPts val="0"/>
              </a:spcBef>
              <a:spcAft>
                <a:spcPts val="0"/>
              </a:spcAft>
              <a:buClr>
                <a:schemeClr val="dk1"/>
              </a:buClr>
              <a:buSzPts val="4800"/>
              <a:buFont typeface="Lato"/>
              <a:buNone/>
            </a:pPr>
            <a:r>
              <a:rPr lang="en-GB" sz="4800">
                <a:latin typeface="Lato"/>
                <a:ea typeface="Lato"/>
                <a:cs typeface="Lato"/>
                <a:sym typeface="Lato"/>
              </a:rPr>
              <a:t>The</a:t>
            </a:r>
            <a:r>
              <a:rPr b="1" lang="en-GB" sz="4800">
                <a:latin typeface="Lato"/>
                <a:ea typeface="Lato"/>
                <a:cs typeface="Lato"/>
                <a:sym typeface="Lato"/>
              </a:rPr>
              <a:t> mortality rate</a:t>
            </a:r>
            <a:r>
              <a:rPr lang="en-GB" sz="4800">
                <a:latin typeface="Lato"/>
                <a:ea typeface="Lato"/>
                <a:cs typeface="Lato"/>
                <a:sym typeface="Lato"/>
              </a:rPr>
              <a:t>, or </a:t>
            </a:r>
            <a:r>
              <a:rPr b="1" lang="en-GB" sz="4800">
                <a:latin typeface="Lato"/>
                <a:ea typeface="Lato"/>
                <a:cs typeface="Lato"/>
                <a:sym typeface="Lato"/>
              </a:rPr>
              <a:t>death rate</a:t>
            </a:r>
            <a:r>
              <a:rPr lang="en-GB" sz="4800">
                <a:latin typeface="Lato"/>
                <a:ea typeface="Lato"/>
                <a:cs typeface="Lato"/>
                <a:sym typeface="Lato"/>
              </a:rPr>
              <a:t>, is a measure of the number of deaths (in general, or due to a specific cause) in a particular population, in proportion to the size of that population, per unit of time.</a:t>
            </a:r>
            <a:endParaRPr/>
          </a:p>
          <a:p>
            <a:pPr indent="0" lvl="0" marL="0" rtl="0" algn="l">
              <a:lnSpc>
                <a:spcPct val="100000"/>
              </a:lnSpc>
              <a:spcBef>
                <a:spcPts val="2667"/>
              </a:spcBef>
              <a:spcAft>
                <a:spcPts val="0"/>
              </a:spcAft>
              <a:buClr>
                <a:schemeClr val="dk1"/>
              </a:buClr>
              <a:buSzPts val="4800"/>
              <a:buFont typeface="Lato"/>
              <a:buNone/>
            </a:pPr>
            <a:r>
              <a:rPr lang="en-GB" sz="4800">
                <a:latin typeface="Lato"/>
                <a:ea typeface="Lato"/>
                <a:cs typeface="Lato"/>
                <a:sym typeface="Lato"/>
              </a:rPr>
              <a:t>The </a:t>
            </a:r>
            <a:r>
              <a:rPr b="1" lang="en-GB" sz="4800">
                <a:latin typeface="Lato"/>
                <a:ea typeface="Lato"/>
                <a:cs typeface="Lato"/>
                <a:sym typeface="Lato"/>
              </a:rPr>
              <a:t>morbidity rate</a:t>
            </a:r>
            <a:r>
              <a:rPr lang="en-GB" sz="4800">
                <a:latin typeface="Lato"/>
                <a:ea typeface="Lato"/>
                <a:cs typeface="Lato"/>
                <a:sym typeface="Lato"/>
              </a:rPr>
              <a:t> is the frequency with which a </a:t>
            </a:r>
            <a:r>
              <a:rPr b="1" lang="en-GB" sz="4800">
                <a:latin typeface="Lato"/>
                <a:ea typeface="Lato"/>
                <a:cs typeface="Lato"/>
                <a:sym typeface="Lato"/>
              </a:rPr>
              <a:t>disease</a:t>
            </a:r>
            <a:r>
              <a:rPr lang="en-GB" sz="4800">
                <a:latin typeface="Lato"/>
                <a:ea typeface="Lato"/>
                <a:cs typeface="Lato"/>
                <a:sym typeface="Lato"/>
              </a:rPr>
              <a:t> appears in a population. </a:t>
            </a:r>
            <a:endParaRPr b="1" sz="4800">
              <a:latin typeface="Lato"/>
              <a:ea typeface="Lato"/>
              <a:cs typeface="Lato"/>
              <a:sym typeface="Lato"/>
            </a:endParaRPr>
          </a:p>
          <a:p>
            <a:pPr indent="0" lvl="0" marL="0" rtl="0" algn="l">
              <a:lnSpc>
                <a:spcPct val="100000"/>
              </a:lnSpc>
              <a:spcBef>
                <a:spcPts val="2667"/>
              </a:spcBef>
              <a:spcAft>
                <a:spcPts val="0"/>
              </a:spcAft>
              <a:buClr>
                <a:srgbClr val="000000"/>
              </a:buClr>
              <a:buSzPts val="4800"/>
              <a:buFont typeface="Open Sans"/>
              <a:buNone/>
            </a:pPr>
            <a:r>
              <a:t/>
            </a:r>
            <a:endParaRPr sz="4800"/>
          </a:p>
        </p:txBody>
      </p:sp>
      <p:sp>
        <p:nvSpPr>
          <p:cNvPr id="66" name="Google Shape;66;p3"/>
          <p:cNvSpPr txBox="1"/>
          <p:nvPr>
            <p:ph idx="12" type="sldNum"/>
          </p:nvPr>
        </p:nvSpPr>
        <p:spPr>
          <a:xfrm>
            <a:off x="3390428" y="8809567"/>
            <a:ext cx="394339" cy="389915"/>
          </a:xfrm>
          <a:prstGeom prst="rect">
            <a:avLst/>
          </a:prstGeom>
          <a:noFill/>
          <a:ln>
            <a:noFill/>
          </a:ln>
        </p:spPr>
        <p:txBody>
          <a:bodyPr anchorCtr="0" anchor="t" bIns="50800" lIns="50800" spcFirstLastPara="1" rIns="50800" wrap="square" tIns="50800">
            <a:spAutoFit/>
          </a:bodyPr>
          <a:lstStyle/>
          <a:p>
            <a:pPr indent="0" lvl="0" marL="0" rtl="0" algn="l">
              <a:lnSpc>
                <a:spcPct val="100000"/>
              </a:lnSpc>
              <a:spcBef>
                <a:spcPts val="0"/>
              </a:spcBef>
              <a:spcAft>
                <a:spcPts val="0"/>
              </a:spcAft>
              <a:buClr>
                <a:srgbClr val="00B297"/>
              </a:buClr>
              <a:buSzPts val="1800"/>
              <a:buFont typeface="Open Sans"/>
              <a:buNone/>
            </a:pPr>
            <a:fld id="{00000000-1234-1234-1234-123412341234}" type="slidenum">
              <a:rPr lang="en-GB"/>
              <a:t>‹#›</a:t>
            </a:fld>
            <a:endParaRPr/>
          </a:p>
        </p:txBody>
      </p:sp>
      <p:pic>
        <p:nvPicPr>
          <p:cNvPr id="67" name="Google Shape;67;p3"/>
          <p:cNvPicPr preferRelativeResize="0"/>
          <p:nvPr/>
        </p:nvPicPr>
        <p:blipFill>
          <a:blip r:embed="rId3">
            <a:alphaModFix/>
          </a:blip>
          <a:stretch>
            <a:fillRect/>
          </a:stretch>
        </p:blipFill>
        <p:spPr>
          <a:xfrm>
            <a:off x="14144992" y="8330400"/>
            <a:ext cx="2944385" cy="12955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p4"/>
          <p:cNvSpPr txBox="1"/>
          <p:nvPr>
            <p:ph type="title"/>
          </p:nvPr>
        </p:nvSpPr>
        <p:spPr>
          <a:xfrm>
            <a:off x="576262" y="361610"/>
            <a:ext cx="16187739" cy="2159000"/>
          </a:xfrm>
          <a:prstGeom prst="rect">
            <a:avLst/>
          </a:prstGeom>
          <a:noFill/>
          <a:ln>
            <a:noFill/>
          </a:ln>
        </p:spPr>
        <p:txBody>
          <a:bodyPr anchorCtr="0" anchor="t" bIns="50800" lIns="50800" spcFirstLastPara="1" rIns="50800" wrap="square" tIns="50800">
            <a:normAutofit/>
          </a:bodyPr>
          <a:lstStyle/>
          <a:p>
            <a:pPr indent="0" lvl="0" marL="0" rtl="0" algn="l">
              <a:lnSpc>
                <a:spcPct val="100000"/>
              </a:lnSpc>
              <a:spcBef>
                <a:spcPts val="0"/>
              </a:spcBef>
              <a:spcAft>
                <a:spcPts val="0"/>
              </a:spcAft>
              <a:buClr>
                <a:srgbClr val="000000"/>
              </a:buClr>
              <a:buSzPts val="6400"/>
              <a:buFont typeface="Open Sans"/>
              <a:buNone/>
            </a:pPr>
            <a:r>
              <a:rPr lang="en-GB"/>
              <a:t>Crude mortality rates (CMR and U5CMR)</a:t>
            </a:r>
            <a:endParaRPr/>
          </a:p>
        </p:txBody>
      </p:sp>
      <p:sp>
        <p:nvSpPr>
          <p:cNvPr id="73" name="Google Shape;73;p4"/>
          <p:cNvSpPr txBox="1"/>
          <p:nvPr>
            <p:ph idx="1" type="body"/>
          </p:nvPr>
        </p:nvSpPr>
        <p:spPr>
          <a:xfrm>
            <a:off x="656493" y="1711569"/>
            <a:ext cx="16107508" cy="6533271"/>
          </a:xfrm>
          <a:prstGeom prst="rect">
            <a:avLst/>
          </a:prstGeom>
          <a:noFill/>
          <a:ln>
            <a:noFill/>
          </a:ln>
        </p:spPr>
        <p:txBody>
          <a:bodyPr anchorCtr="0" anchor="t" bIns="50800" lIns="50800" spcFirstLastPara="1" rIns="50800" wrap="square" tIns="50800">
            <a:normAutofit/>
          </a:bodyPr>
          <a:lstStyle/>
          <a:p>
            <a:pPr indent="0" lvl="0" marL="0" rtl="0" algn="l">
              <a:lnSpc>
                <a:spcPct val="100000"/>
              </a:lnSpc>
              <a:spcBef>
                <a:spcPts val="0"/>
              </a:spcBef>
              <a:spcAft>
                <a:spcPts val="0"/>
              </a:spcAft>
              <a:buClr>
                <a:srgbClr val="292929"/>
              </a:buClr>
              <a:buSzPts val="3000"/>
              <a:buFont typeface="Open Sans"/>
              <a:buNone/>
            </a:pPr>
            <a:r>
              <a:t/>
            </a:r>
            <a:endParaRPr>
              <a:solidFill>
                <a:srgbClr val="000000"/>
              </a:solidFill>
            </a:endParaRPr>
          </a:p>
          <a:p>
            <a:pPr indent="0" lvl="0" marL="0" rtl="0" algn="l">
              <a:lnSpc>
                <a:spcPct val="100000"/>
              </a:lnSpc>
              <a:spcBef>
                <a:spcPts val="2667"/>
              </a:spcBef>
              <a:spcAft>
                <a:spcPts val="0"/>
              </a:spcAft>
              <a:buClr>
                <a:srgbClr val="000000"/>
              </a:buClr>
              <a:buSzPts val="3000"/>
              <a:buFont typeface="Open Sans"/>
              <a:buNone/>
            </a:pPr>
            <a:r>
              <a:rPr lang="en-GB">
                <a:solidFill>
                  <a:srgbClr val="000000"/>
                </a:solidFill>
              </a:rPr>
              <a:t>Where in the Handbook? </a:t>
            </a:r>
            <a:endParaRPr/>
          </a:p>
          <a:p>
            <a:pPr indent="0" lvl="0" marL="517525" rtl="0" algn="l">
              <a:lnSpc>
                <a:spcPct val="100000"/>
              </a:lnSpc>
              <a:spcBef>
                <a:spcPts val="2667"/>
              </a:spcBef>
              <a:spcAft>
                <a:spcPts val="0"/>
              </a:spcAft>
              <a:buClr>
                <a:srgbClr val="000000"/>
              </a:buClr>
              <a:buSzPts val="3000"/>
              <a:buFont typeface="Open Sans"/>
              <a:buNone/>
            </a:pPr>
            <a:r>
              <a:rPr b="1" lang="en-GB">
                <a:solidFill>
                  <a:srgbClr val="000000"/>
                </a:solidFill>
              </a:rPr>
              <a:t>Useful indicators for </a:t>
            </a:r>
            <a:r>
              <a:rPr b="1" lang="en-GB" u="sng">
                <a:solidFill>
                  <a:srgbClr val="000000"/>
                </a:solidFill>
              </a:rPr>
              <a:t>humanitarian action</a:t>
            </a:r>
            <a:r>
              <a:rPr b="1" lang="en-GB">
                <a:solidFill>
                  <a:srgbClr val="000000"/>
                </a:solidFill>
              </a:rPr>
              <a:t>?</a:t>
            </a:r>
            <a:endParaRPr b="1">
              <a:solidFill>
                <a:srgbClr val="000000"/>
              </a:solidFill>
            </a:endParaRPr>
          </a:p>
        </p:txBody>
      </p:sp>
      <p:sp>
        <p:nvSpPr>
          <p:cNvPr id="74" name="Google Shape;74;p4"/>
          <p:cNvSpPr txBox="1"/>
          <p:nvPr>
            <p:ph idx="12" type="sldNum"/>
          </p:nvPr>
        </p:nvSpPr>
        <p:spPr>
          <a:xfrm>
            <a:off x="3386653" y="8785759"/>
            <a:ext cx="394339" cy="389915"/>
          </a:xfrm>
          <a:prstGeom prst="rect">
            <a:avLst/>
          </a:prstGeom>
          <a:noFill/>
          <a:ln>
            <a:noFill/>
          </a:ln>
        </p:spPr>
        <p:txBody>
          <a:bodyPr anchorCtr="0" anchor="t" bIns="50800" lIns="50800" spcFirstLastPara="1" rIns="50800" wrap="square" tIns="50800">
            <a:spAutoFit/>
          </a:bodyPr>
          <a:lstStyle/>
          <a:p>
            <a:pPr indent="0" lvl="0" marL="0" rtl="0" algn="l">
              <a:lnSpc>
                <a:spcPct val="100000"/>
              </a:lnSpc>
              <a:spcBef>
                <a:spcPts val="0"/>
              </a:spcBef>
              <a:spcAft>
                <a:spcPts val="0"/>
              </a:spcAft>
              <a:buClr>
                <a:srgbClr val="00B297"/>
              </a:buClr>
              <a:buSzPts val="1800"/>
              <a:buFont typeface="Open Sans"/>
              <a:buNone/>
            </a:pPr>
            <a:fld id="{00000000-1234-1234-1234-123412341234}" type="slidenum">
              <a:rPr lang="en-GB"/>
              <a:t>‹#›</a:t>
            </a:fld>
            <a:endParaRPr/>
          </a:p>
        </p:txBody>
      </p:sp>
      <p:pic>
        <p:nvPicPr>
          <p:cNvPr id="75" name="Google Shape;75;p4"/>
          <p:cNvPicPr preferRelativeResize="0"/>
          <p:nvPr/>
        </p:nvPicPr>
        <p:blipFill>
          <a:blip r:embed="rId3">
            <a:alphaModFix/>
          </a:blip>
          <a:stretch>
            <a:fillRect/>
          </a:stretch>
        </p:blipFill>
        <p:spPr>
          <a:xfrm>
            <a:off x="14144992" y="8330400"/>
            <a:ext cx="2944385" cy="12955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6"/>
          <p:cNvSpPr txBox="1"/>
          <p:nvPr>
            <p:ph type="title"/>
          </p:nvPr>
        </p:nvSpPr>
        <p:spPr>
          <a:xfrm>
            <a:off x="392704" y="70423"/>
            <a:ext cx="13953493" cy="1130300"/>
          </a:xfrm>
          <a:prstGeom prst="rect">
            <a:avLst/>
          </a:prstGeom>
          <a:noFill/>
          <a:ln>
            <a:noFill/>
          </a:ln>
        </p:spPr>
        <p:txBody>
          <a:bodyPr anchorCtr="0" anchor="t" bIns="50800" lIns="50800" spcFirstLastPara="1" rIns="50800" wrap="square" tIns="50800">
            <a:normAutofit/>
          </a:bodyPr>
          <a:lstStyle/>
          <a:p>
            <a:pPr indent="0" lvl="0" marL="0" rtl="0" algn="l">
              <a:lnSpc>
                <a:spcPct val="100000"/>
              </a:lnSpc>
              <a:spcBef>
                <a:spcPts val="0"/>
              </a:spcBef>
              <a:spcAft>
                <a:spcPts val="0"/>
              </a:spcAft>
              <a:buClr>
                <a:srgbClr val="000000"/>
              </a:buClr>
              <a:buSzPts val="6400"/>
              <a:buFont typeface="Open Sans"/>
              <a:buNone/>
            </a:pPr>
            <a:r>
              <a:rPr lang="en-GB"/>
              <a:t>The standards</a:t>
            </a:r>
            <a:endParaRPr/>
          </a:p>
        </p:txBody>
      </p:sp>
      <p:sp>
        <p:nvSpPr>
          <p:cNvPr id="81" name="Google Shape;81;p6"/>
          <p:cNvSpPr txBox="1"/>
          <p:nvPr/>
        </p:nvSpPr>
        <p:spPr>
          <a:xfrm>
            <a:off x="14751400" y="7869813"/>
            <a:ext cx="1882200" cy="318000"/>
          </a:xfrm>
          <a:prstGeom prst="rect">
            <a:avLst/>
          </a:prstGeom>
          <a:noFill/>
          <a:ln>
            <a:noFill/>
          </a:ln>
        </p:spPr>
        <p:txBody>
          <a:bodyPr anchorCtr="0" anchor="ctr" bIns="50800" lIns="50800" spcFirstLastPara="1" rIns="50800" wrap="square" tIns="50800">
            <a:spAutoFit/>
          </a:bodyPr>
          <a:lstStyle/>
          <a:p>
            <a:pPr indent="0" lvl="0" marL="0" marR="0" rtl="0" algn="l">
              <a:lnSpc>
                <a:spcPct val="100000"/>
              </a:lnSpc>
              <a:spcBef>
                <a:spcPts val="0"/>
              </a:spcBef>
              <a:spcAft>
                <a:spcPts val="0"/>
              </a:spcAft>
              <a:buClr>
                <a:srgbClr val="000000"/>
              </a:buClr>
              <a:buSzPts val="2800"/>
              <a:buFont typeface="Open Sans"/>
              <a:buNone/>
            </a:pPr>
            <a:r>
              <a:t/>
            </a:r>
            <a:endParaRPr/>
          </a:p>
        </p:txBody>
      </p:sp>
      <p:grpSp>
        <p:nvGrpSpPr>
          <p:cNvPr id="82" name="Google Shape;82;p6"/>
          <p:cNvGrpSpPr/>
          <p:nvPr/>
        </p:nvGrpSpPr>
        <p:grpSpPr>
          <a:xfrm>
            <a:off x="469473" y="1301160"/>
            <a:ext cx="13863708" cy="5369271"/>
            <a:chOff x="2603073" y="1148760"/>
            <a:chExt cx="13863708" cy="5369271"/>
          </a:xfrm>
        </p:grpSpPr>
        <p:pic>
          <p:nvPicPr>
            <p:cNvPr id="83" name="Google Shape;83;p6"/>
            <p:cNvPicPr preferRelativeResize="0"/>
            <p:nvPr/>
          </p:nvPicPr>
          <p:blipFill rotWithShape="1">
            <a:blip r:embed="rId3">
              <a:alphaModFix/>
            </a:blip>
            <a:srcRect b="2018" l="0" r="0" t="5495"/>
            <a:stretch/>
          </p:blipFill>
          <p:spPr>
            <a:xfrm>
              <a:off x="2603073" y="1148760"/>
              <a:ext cx="13863708" cy="5369271"/>
            </a:xfrm>
            <a:prstGeom prst="rect">
              <a:avLst/>
            </a:prstGeom>
            <a:noFill/>
            <a:ln>
              <a:noFill/>
            </a:ln>
          </p:spPr>
        </p:pic>
        <p:sp>
          <p:nvSpPr>
            <p:cNvPr id="84" name="Google Shape;84;p6"/>
            <p:cNvSpPr/>
            <p:nvPr/>
          </p:nvSpPr>
          <p:spPr>
            <a:xfrm>
              <a:off x="2603073" y="5392616"/>
              <a:ext cx="1922035" cy="1101969"/>
            </a:xfrm>
            <a:prstGeom prst="rect">
              <a:avLst/>
            </a:prstGeom>
            <a:solidFill>
              <a:schemeClr val="dk1"/>
            </a:solidFill>
            <a:ln cap="flat" cmpd="sng" w="25400">
              <a:solidFill>
                <a:schemeClr val="dk1"/>
              </a:solidFill>
              <a:prstDash val="solid"/>
              <a:round/>
              <a:headEnd len="sm" w="sm" type="none"/>
              <a:tailEnd len="sm" w="sm" type="none"/>
            </a:ln>
          </p:spPr>
          <p:txBody>
            <a:bodyPr anchorCtr="0" anchor="ctr" bIns="50800" lIns="50800" spcFirstLastPara="1" rIns="50800" wrap="square" tIns="50800">
              <a:spAutoFit/>
            </a:bodyPr>
            <a:lstStyle/>
            <a:p>
              <a:pPr indent="0" lvl="0" marL="0" marR="0" rtl="0" algn="ctr">
                <a:lnSpc>
                  <a:spcPct val="100000"/>
                </a:lnSpc>
                <a:spcBef>
                  <a:spcPts val="0"/>
                </a:spcBef>
                <a:spcAft>
                  <a:spcPts val="0"/>
                </a:spcAft>
                <a:buClr>
                  <a:srgbClr val="A5A5A5"/>
                </a:buClr>
                <a:buSzPts val="1800"/>
                <a:buFont typeface="Open Sans"/>
                <a:buNone/>
              </a:pPr>
              <a:r>
                <a:t/>
              </a:r>
              <a:endParaRPr b="0" i="0" sz="1800" u="none" cap="none" strike="noStrike">
                <a:solidFill>
                  <a:srgbClr val="A5A5A5"/>
                </a:solidFill>
                <a:latin typeface="Open Sans"/>
                <a:ea typeface="Open Sans"/>
                <a:cs typeface="Open Sans"/>
                <a:sym typeface="Open Sans"/>
              </a:endParaRPr>
            </a:p>
          </p:txBody>
        </p:sp>
      </p:grpSp>
      <p:sp>
        <p:nvSpPr>
          <p:cNvPr id="85" name="Google Shape;85;p6"/>
          <p:cNvSpPr/>
          <p:nvPr/>
        </p:nvSpPr>
        <p:spPr>
          <a:xfrm>
            <a:off x="657727" y="6784692"/>
            <a:ext cx="1685655" cy="656590"/>
          </a:xfrm>
          <a:prstGeom prst="rect">
            <a:avLst/>
          </a:prstGeom>
          <a:noFill/>
          <a:ln cap="flat" cmpd="sng" w="25400">
            <a:solidFill>
              <a:srgbClr val="00B297"/>
            </a:solidFill>
            <a:prstDash val="solid"/>
            <a:round/>
            <a:headEnd len="sm" w="sm" type="none"/>
            <a:tailEnd len="sm" w="sm" type="none"/>
          </a:ln>
          <a:effectLst>
            <a:outerShdw blurRad="38100" rotWithShape="0" dir="5400000" dist="25400">
              <a:srgbClr val="000000">
                <a:alpha val="49803"/>
              </a:srgbClr>
            </a:outerShdw>
          </a:effectLst>
        </p:spPr>
        <p:txBody>
          <a:bodyPr anchorCtr="0" anchor="ctr" bIns="50800" lIns="50800" spcFirstLastPara="1" rIns="50800" wrap="square" tIns="50800">
            <a:spAutoFit/>
          </a:bodyPr>
          <a:lstStyle/>
          <a:p>
            <a:pPr indent="0" lvl="0" marL="0" marR="0" rtl="0" algn="ctr">
              <a:lnSpc>
                <a:spcPct val="100000"/>
              </a:lnSpc>
              <a:spcBef>
                <a:spcPts val="0"/>
              </a:spcBef>
              <a:spcAft>
                <a:spcPts val="0"/>
              </a:spcAft>
              <a:buClr>
                <a:srgbClr val="000000"/>
              </a:buClr>
              <a:buSzPts val="1800"/>
              <a:buFont typeface="Open Sans"/>
              <a:buNone/>
            </a:pPr>
            <a:r>
              <a:rPr b="0" i="0" lang="en-GB" sz="1800" u="none" cap="none" strike="noStrike">
                <a:solidFill>
                  <a:srgbClr val="000000"/>
                </a:solidFill>
                <a:latin typeface="Open Sans"/>
                <a:ea typeface="Open Sans"/>
                <a:cs typeface="Open Sans"/>
                <a:sym typeface="Open Sans"/>
              </a:rPr>
              <a:t>Standards </a:t>
            </a:r>
            <a:endParaRPr/>
          </a:p>
          <a:p>
            <a:pPr indent="0" lvl="0" marL="0" marR="0" rtl="0" algn="ctr">
              <a:lnSpc>
                <a:spcPct val="100000"/>
              </a:lnSpc>
              <a:spcBef>
                <a:spcPts val="0"/>
              </a:spcBef>
              <a:spcAft>
                <a:spcPts val="0"/>
              </a:spcAft>
              <a:buClr>
                <a:srgbClr val="000000"/>
              </a:buClr>
              <a:buSzPts val="1800"/>
              <a:buFont typeface="Open Sans"/>
              <a:buNone/>
            </a:pPr>
            <a:r>
              <a:rPr b="0" i="0" lang="en-GB" sz="1800" u="none" cap="none" strike="noStrike">
                <a:solidFill>
                  <a:srgbClr val="000000"/>
                </a:solidFill>
                <a:latin typeface="Open Sans"/>
                <a:ea typeface="Open Sans"/>
                <a:cs typeface="Open Sans"/>
                <a:sym typeface="Open Sans"/>
              </a:rPr>
              <a:t>1.1–1.5</a:t>
            </a:r>
            <a:endParaRPr/>
          </a:p>
        </p:txBody>
      </p:sp>
      <p:sp>
        <p:nvSpPr>
          <p:cNvPr id="86" name="Google Shape;86;p6"/>
          <p:cNvSpPr/>
          <p:nvPr/>
        </p:nvSpPr>
        <p:spPr>
          <a:xfrm>
            <a:off x="2503818" y="6781579"/>
            <a:ext cx="1828800" cy="656590"/>
          </a:xfrm>
          <a:prstGeom prst="rect">
            <a:avLst/>
          </a:prstGeom>
          <a:noFill/>
          <a:ln cap="flat" cmpd="sng" w="25400">
            <a:solidFill>
              <a:srgbClr val="00B297"/>
            </a:solidFill>
            <a:prstDash val="solid"/>
            <a:round/>
            <a:headEnd len="sm" w="sm" type="none"/>
            <a:tailEnd len="sm" w="sm" type="none"/>
          </a:ln>
          <a:effectLst>
            <a:outerShdw blurRad="38100" rotWithShape="0" dir="5400000" dist="25400">
              <a:srgbClr val="000000">
                <a:alpha val="49803"/>
              </a:srgbClr>
            </a:outerShdw>
          </a:effectLst>
        </p:spPr>
        <p:txBody>
          <a:bodyPr anchorCtr="0" anchor="ctr" bIns="50800" lIns="50800" spcFirstLastPara="1" rIns="50800" wrap="square" tIns="50800">
            <a:spAutoFit/>
          </a:bodyPr>
          <a:lstStyle/>
          <a:p>
            <a:pPr indent="0" lvl="0" marL="0" marR="0" rtl="0" algn="ctr">
              <a:lnSpc>
                <a:spcPct val="100000"/>
              </a:lnSpc>
              <a:spcBef>
                <a:spcPts val="0"/>
              </a:spcBef>
              <a:spcAft>
                <a:spcPts val="0"/>
              </a:spcAft>
              <a:buClr>
                <a:srgbClr val="000000"/>
              </a:buClr>
              <a:buSzPts val="1800"/>
              <a:buFont typeface="Open Sans"/>
              <a:buNone/>
            </a:pPr>
            <a:r>
              <a:rPr b="0" i="0" lang="en-GB" sz="1800" u="none" cap="none" strike="noStrike">
                <a:solidFill>
                  <a:srgbClr val="000000"/>
                </a:solidFill>
                <a:latin typeface="Open Sans"/>
                <a:ea typeface="Open Sans"/>
                <a:cs typeface="Open Sans"/>
                <a:sym typeface="Open Sans"/>
              </a:rPr>
              <a:t>Standards </a:t>
            </a:r>
            <a:endParaRPr/>
          </a:p>
          <a:p>
            <a:pPr indent="0" lvl="0" marL="0" marR="0" rtl="0" algn="ctr">
              <a:lnSpc>
                <a:spcPct val="100000"/>
              </a:lnSpc>
              <a:spcBef>
                <a:spcPts val="0"/>
              </a:spcBef>
              <a:spcAft>
                <a:spcPts val="0"/>
              </a:spcAft>
              <a:buClr>
                <a:srgbClr val="000000"/>
              </a:buClr>
              <a:buSzPts val="1800"/>
              <a:buFont typeface="Open Sans"/>
              <a:buNone/>
            </a:pPr>
            <a:r>
              <a:rPr b="0" i="0" lang="en-GB" sz="1800" u="none" cap="none" strike="noStrike">
                <a:solidFill>
                  <a:srgbClr val="000000"/>
                </a:solidFill>
                <a:latin typeface="Open Sans"/>
                <a:ea typeface="Open Sans"/>
                <a:cs typeface="Open Sans"/>
                <a:sym typeface="Open Sans"/>
              </a:rPr>
              <a:t>2.1.1–2.1.4</a:t>
            </a:r>
            <a:endParaRPr b="0" i="0" sz="1800" u="none" cap="none" strike="noStrike">
              <a:solidFill>
                <a:srgbClr val="000000"/>
              </a:solidFill>
              <a:latin typeface="Open Sans"/>
              <a:ea typeface="Open Sans"/>
              <a:cs typeface="Open Sans"/>
              <a:sym typeface="Open Sans"/>
            </a:endParaRPr>
          </a:p>
        </p:txBody>
      </p:sp>
      <p:sp>
        <p:nvSpPr>
          <p:cNvPr id="87" name="Google Shape;87;p6"/>
          <p:cNvSpPr/>
          <p:nvPr/>
        </p:nvSpPr>
        <p:spPr>
          <a:xfrm>
            <a:off x="4391690" y="6770924"/>
            <a:ext cx="1554480" cy="656590"/>
          </a:xfrm>
          <a:prstGeom prst="rect">
            <a:avLst/>
          </a:prstGeom>
          <a:noFill/>
          <a:ln cap="flat" cmpd="sng" w="25400">
            <a:solidFill>
              <a:srgbClr val="00B297"/>
            </a:solidFill>
            <a:prstDash val="solid"/>
            <a:round/>
            <a:headEnd len="sm" w="sm" type="none"/>
            <a:tailEnd len="sm" w="sm" type="none"/>
          </a:ln>
          <a:effectLst>
            <a:outerShdw blurRad="38100" rotWithShape="0" dir="5400000" dist="25400">
              <a:srgbClr val="000000">
                <a:alpha val="49803"/>
              </a:srgbClr>
            </a:outerShdw>
          </a:effectLst>
        </p:spPr>
        <p:txBody>
          <a:bodyPr anchorCtr="0" anchor="ctr" bIns="50800" lIns="50800" spcFirstLastPara="1" rIns="50800" wrap="square" tIns="50800">
            <a:spAutoFit/>
          </a:bodyPr>
          <a:lstStyle/>
          <a:p>
            <a:pPr indent="0" lvl="0" marL="0" marR="0" rtl="0" algn="ctr">
              <a:lnSpc>
                <a:spcPct val="100000"/>
              </a:lnSpc>
              <a:spcBef>
                <a:spcPts val="0"/>
              </a:spcBef>
              <a:spcAft>
                <a:spcPts val="0"/>
              </a:spcAft>
              <a:buClr>
                <a:srgbClr val="000000"/>
              </a:buClr>
              <a:buSzPts val="1800"/>
              <a:buFont typeface="Open Sans"/>
              <a:buNone/>
            </a:pPr>
            <a:r>
              <a:rPr b="0" i="0" lang="en-GB" sz="1800" u="none" cap="none" strike="noStrike">
                <a:solidFill>
                  <a:srgbClr val="000000"/>
                </a:solidFill>
                <a:latin typeface="Open Sans"/>
                <a:ea typeface="Open Sans"/>
                <a:cs typeface="Open Sans"/>
                <a:sym typeface="Open Sans"/>
              </a:rPr>
              <a:t>Standards </a:t>
            </a:r>
            <a:endParaRPr/>
          </a:p>
          <a:p>
            <a:pPr indent="0" lvl="0" marL="0" marR="0" rtl="0" algn="ctr">
              <a:lnSpc>
                <a:spcPct val="100000"/>
              </a:lnSpc>
              <a:spcBef>
                <a:spcPts val="0"/>
              </a:spcBef>
              <a:spcAft>
                <a:spcPts val="0"/>
              </a:spcAft>
              <a:buClr>
                <a:srgbClr val="000000"/>
              </a:buClr>
              <a:buSzPts val="1800"/>
              <a:buFont typeface="Open Sans"/>
              <a:buNone/>
            </a:pPr>
            <a:r>
              <a:rPr b="0" i="0" lang="en-GB" sz="1800" u="none" cap="none" strike="noStrike">
                <a:solidFill>
                  <a:srgbClr val="000000"/>
                </a:solidFill>
                <a:latin typeface="Open Sans"/>
                <a:ea typeface="Open Sans"/>
                <a:cs typeface="Open Sans"/>
                <a:sym typeface="Open Sans"/>
              </a:rPr>
              <a:t>2.2.1–2.2.2</a:t>
            </a:r>
            <a:endParaRPr b="0" i="0" sz="1800" u="none" cap="none" strike="noStrike">
              <a:solidFill>
                <a:srgbClr val="000000"/>
              </a:solidFill>
              <a:latin typeface="Open Sans"/>
              <a:ea typeface="Open Sans"/>
              <a:cs typeface="Open Sans"/>
              <a:sym typeface="Open Sans"/>
            </a:endParaRPr>
          </a:p>
        </p:txBody>
      </p:sp>
      <p:sp>
        <p:nvSpPr>
          <p:cNvPr id="88" name="Google Shape;88;p6"/>
          <p:cNvSpPr/>
          <p:nvPr/>
        </p:nvSpPr>
        <p:spPr>
          <a:xfrm>
            <a:off x="6028196" y="6770924"/>
            <a:ext cx="1554480" cy="656590"/>
          </a:xfrm>
          <a:prstGeom prst="rect">
            <a:avLst/>
          </a:prstGeom>
          <a:noFill/>
          <a:ln cap="flat" cmpd="sng" w="25400">
            <a:solidFill>
              <a:srgbClr val="00B297"/>
            </a:solidFill>
            <a:prstDash val="solid"/>
            <a:round/>
            <a:headEnd len="sm" w="sm" type="none"/>
            <a:tailEnd len="sm" w="sm" type="none"/>
          </a:ln>
          <a:effectLst>
            <a:outerShdw blurRad="38100" rotWithShape="0" dir="5400000" dist="25400">
              <a:srgbClr val="000000">
                <a:alpha val="49803"/>
              </a:srgbClr>
            </a:outerShdw>
          </a:effectLst>
        </p:spPr>
        <p:txBody>
          <a:bodyPr anchorCtr="0" anchor="ctr" bIns="50800" lIns="50800" spcFirstLastPara="1" rIns="50800" wrap="square" tIns="50800">
            <a:spAutoFit/>
          </a:bodyPr>
          <a:lstStyle/>
          <a:p>
            <a:pPr indent="0" lvl="0" marL="0" marR="0" rtl="0" algn="ctr">
              <a:lnSpc>
                <a:spcPct val="100000"/>
              </a:lnSpc>
              <a:spcBef>
                <a:spcPts val="0"/>
              </a:spcBef>
              <a:spcAft>
                <a:spcPts val="0"/>
              </a:spcAft>
              <a:buClr>
                <a:srgbClr val="000000"/>
              </a:buClr>
              <a:buSzPts val="1800"/>
              <a:buFont typeface="Open Sans"/>
              <a:buNone/>
            </a:pPr>
            <a:r>
              <a:rPr b="0" i="0" lang="en-GB" sz="1800" u="none" cap="none" strike="noStrike">
                <a:solidFill>
                  <a:srgbClr val="000000"/>
                </a:solidFill>
                <a:latin typeface="Open Sans"/>
                <a:ea typeface="Open Sans"/>
                <a:cs typeface="Open Sans"/>
                <a:sym typeface="Open Sans"/>
              </a:rPr>
              <a:t>Standards </a:t>
            </a:r>
            <a:endParaRPr/>
          </a:p>
          <a:p>
            <a:pPr indent="0" lvl="0" marL="0" marR="0" rtl="0" algn="ctr">
              <a:lnSpc>
                <a:spcPct val="100000"/>
              </a:lnSpc>
              <a:spcBef>
                <a:spcPts val="0"/>
              </a:spcBef>
              <a:spcAft>
                <a:spcPts val="0"/>
              </a:spcAft>
              <a:buClr>
                <a:srgbClr val="000000"/>
              </a:buClr>
              <a:buSzPts val="1800"/>
              <a:buFont typeface="Open Sans"/>
              <a:buNone/>
            </a:pPr>
            <a:r>
              <a:rPr b="0" i="0" lang="en-GB" sz="1800" u="none" cap="none" strike="noStrike">
                <a:solidFill>
                  <a:srgbClr val="000000"/>
                </a:solidFill>
                <a:latin typeface="Open Sans"/>
                <a:ea typeface="Open Sans"/>
                <a:cs typeface="Open Sans"/>
                <a:sym typeface="Open Sans"/>
              </a:rPr>
              <a:t>2.3.1–2.3.3</a:t>
            </a:r>
            <a:endParaRPr b="0" i="0" sz="1800" u="none" cap="none" strike="noStrike">
              <a:solidFill>
                <a:srgbClr val="000000"/>
              </a:solidFill>
              <a:latin typeface="Open Sans"/>
              <a:ea typeface="Open Sans"/>
              <a:cs typeface="Open Sans"/>
              <a:sym typeface="Open Sans"/>
            </a:endParaRPr>
          </a:p>
        </p:txBody>
      </p:sp>
      <p:sp>
        <p:nvSpPr>
          <p:cNvPr id="89" name="Google Shape;89;p6"/>
          <p:cNvSpPr/>
          <p:nvPr/>
        </p:nvSpPr>
        <p:spPr>
          <a:xfrm>
            <a:off x="7644576" y="6774963"/>
            <a:ext cx="1554480" cy="656590"/>
          </a:xfrm>
          <a:prstGeom prst="rect">
            <a:avLst/>
          </a:prstGeom>
          <a:noFill/>
          <a:ln cap="flat" cmpd="sng" w="25400">
            <a:solidFill>
              <a:srgbClr val="00B297"/>
            </a:solidFill>
            <a:prstDash val="solid"/>
            <a:round/>
            <a:headEnd len="sm" w="sm" type="none"/>
            <a:tailEnd len="sm" w="sm" type="none"/>
          </a:ln>
          <a:effectLst>
            <a:outerShdw blurRad="38100" rotWithShape="0" dir="5400000" dist="25400">
              <a:srgbClr val="000000">
                <a:alpha val="49803"/>
              </a:srgbClr>
            </a:outerShdw>
          </a:effectLst>
        </p:spPr>
        <p:txBody>
          <a:bodyPr anchorCtr="0" anchor="ctr" bIns="50800" lIns="50800" spcFirstLastPara="1" rIns="50800" wrap="square" tIns="50800">
            <a:spAutoFit/>
          </a:bodyPr>
          <a:lstStyle/>
          <a:p>
            <a:pPr indent="0" lvl="0" marL="0" marR="0" rtl="0" algn="ctr">
              <a:lnSpc>
                <a:spcPct val="100000"/>
              </a:lnSpc>
              <a:spcBef>
                <a:spcPts val="0"/>
              </a:spcBef>
              <a:spcAft>
                <a:spcPts val="0"/>
              </a:spcAft>
              <a:buClr>
                <a:srgbClr val="000000"/>
              </a:buClr>
              <a:buSzPts val="1800"/>
              <a:buFont typeface="Open Sans"/>
              <a:buNone/>
            </a:pPr>
            <a:r>
              <a:rPr b="0" i="0" lang="en-GB" sz="1800" u="none" cap="none" strike="noStrike">
                <a:solidFill>
                  <a:srgbClr val="000000"/>
                </a:solidFill>
                <a:latin typeface="Open Sans"/>
                <a:ea typeface="Open Sans"/>
                <a:cs typeface="Open Sans"/>
                <a:sym typeface="Open Sans"/>
              </a:rPr>
              <a:t>Standard </a:t>
            </a:r>
            <a:endParaRPr/>
          </a:p>
          <a:p>
            <a:pPr indent="0" lvl="0" marL="0" marR="0" rtl="0" algn="ctr">
              <a:lnSpc>
                <a:spcPct val="100000"/>
              </a:lnSpc>
              <a:spcBef>
                <a:spcPts val="0"/>
              </a:spcBef>
              <a:spcAft>
                <a:spcPts val="0"/>
              </a:spcAft>
              <a:buClr>
                <a:srgbClr val="000000"/>
              </a:buClr>
              <a:buSzPts val="1800"/>
              <a:buFont typeface="Open Sans"/>
              <a:buNone/>
            </a:pPr>
            <a:r>
              <a:rPr b="0" i="0" lang="en-GB" sz="1800" u="none" cap="none" strike="noStrike">
                <a:solidFill>
                  <a:srgbClr val="000000"/>
                </a:solidFill>
                <a:latin typeface="Open Sans"/>
                <a:ea typeface="Open Sans"/>
                <a:cs typeface="Open Sans"/>
                <a:sym typeface="Open Sans"/>
              </a:rPr>
              <a:t>2.4</a:t>
            </a:r>
            <a:endParaRPr/>
          </a:p>
        </p:txBody>
      </p:sp>
      <p:sp>
        <p:nvSpPr>
          <p:cNvPr id="90" name="Google Shape;90;p6"/>
          <p:cNvSpPr/>
          <p:nvPr/>
        </p:nvSpPr>
        <p:spPr>
          <a:xfrm>
            <a:off x="9260956" y="6780784"/>
            <a:ext cx="1471358" cy="656590"/>
          </a:xfrm>
          <a:prstGeom prst="rect">
            <a:avLst/>
          </a:prstGeom>
          <a:noFill/>
          <a:ln cap="flat" cmpd="sng" w="25400">
            <a:solidFill>
              <a:srgbClr val="00B297"/>
            </a:solidFill>
            <a:prstDash val="solid"/>
            <a:round/>
            <a:headEnd len="sm" w="sm" type="none"/>
            <a:tailEnd len="sm" w="sm" type="none"/>
          </a:ln>
          <a:effectLst>
            <a:outerShdw blurRad="38100" rotWithShape="0" dir="5400000" dist="25400">
              <a:srgbClr val="000000">
                <a:alpha val="49803"/>
              </a:srgbClr>
            </a:outerShdw>
          </a:effectLst>
        </p:spPr>
        <p:txBody>
          <a:bodyPr anchorCtr="0" anchor="ctr" bIns="50800" lIns="50800" spcFirstLastPara="1" rIns="50800" wrap="square" tIns="50800">
            <a:spAutoFit/>
          </a:bodyPr>
          <a:lstStyle/>
          <a:p>
            <a:pPr indent="0" lvl="0" marL="0" marR="0" rtl="0" algn="ctr">
              <a:lnSpc>
                <a:spcPct val="100000"/>
              </a:lnSpc>
              <a:spcBef>
                <a:spcPts val="0"/>
              </a:spcBef>
              <a:spcAft>
                <a:spcPts val="0"/>
              </a:spcAft>
              <a:buClr>
                <a:srgbClr val="000000"/>
              </a:buClr>
              <a:buSzPts val="1800"/>
              <a:buFont typeface="Open Sans"/>
              <a:buNone/>
            </a:pPr>
            <a:r>
              <a:rPr b="0" i="0" lang="en-GB" sz="1800" u="none" cap="none" strike="noStrike">
                <a:solidFill>
                  <a:srgbClr val="000000"/>
                </a:solidFill>
                <a:latin typeface="Open Sans"/>
                <a:ea typeface="Open Sans"/>
                <a:cs typeface="Open Sans"/>
                <a:sym typeface="Open Sans"/>
              </a:rPr>
              <a:t>Standard </a:t>
            </a:r>
            <a:endParaRPr/>
          </a:p>
          <a:p>
            <a:pPr indent="0" lvl="0" marL="0" marR="0" rtl="0" algn="ctr">
              <a:lnSpc>
                <a:spcPct val="100000"/>
              </a:lnSpc>
              <a:spcBef>
                <a:spcPts val="0"/>
              </a:spcBef>
              <a:spcAft>
                <a:spcPts val="0"/>
              </a:spcAft>
              <a:buClr>
                <a:srgbClr val="000000"/>
              </a:buClr>
              <a:buSzPts val="1800"/>
              <a:buFont typeface="Open Sans"/>
              <a:buNone/>
            </a:pPr>
            <a:r>
              <a:rPr b="0" i="0" lang="en-GB" sz="1800" u="none" cap="none" strike="noStrike">
                <a:solidFill>
                  <a:srgbClr val="000000"/>
                </a:solidFill>
                <a:latin typeface="Open Sans"/>
                <a:ea typeface="Open Sans"/>
                <a:cs typeface="Open Sans"/>
                <a:sym typeface="Open Sans"/>
              </a:rPr>
              <a:t>2.5</a:t>
            </a:r>
            <a:endParaRPr/>
          </a:p>
        </p:txBody>
      </p:sp>
      <p:sp>
        <p:nvSpPr>
          <p:cNvPr id="91" name="Google Shape;91;p6"/>
          <p:cNvSpPr/>
          <p:nvPr/>
        </p:nvSpPr>
        <p:spPr>
          <a:xfrm>
            <a:off x="10794214" y="6780783"/>
            <a:ext cx="1719628" cy="656590"/>
          </a:xfrm>
          <a:prstGeom prst="rect">
            <a:avLst/>
          </a:prstGeom>
          <a:noFill/>
          <a:ln cap="flat" cmpd="sng" w="25400">
            <a:solidFill>
              <a:srgbClr val="00B297"/>
            </a:solidFill>
            <a:prstDash val="solid"/>
            <a:round/>
            <a:headEnd len="sm" w="sm" type="none"/>
            <a:tailEnd len="sm" w="sm" type="none"/>
          </a:ln>
          <a:effectLst>
            <a:outerShdw blurRad="38100" rotWithShape="0" dir="5400000" dist="25400">
              <a:srgbClr val="000000">
                <a:alpha val="49803"/>
              </a:srgbClr>
            </a:outerShdw>
          </a:effectLst>
        </p:spPr>
        <p:txBody>
          <a:bodyPr anchorCtr="0" anchor="ctr" bIns="50800" lIns="50800" spcFirstLastPara="1" rIns="50800" wrap="square" tIns="50800">
            <a:spAutoFit/>
          </a:bodyPr>
          <a:lstStyle/>
          <a:p>
            <a:pPr indent="0" lvl="0" marL="0" marR="0" rtl="0" algn="ctr">
              <a:lnSpc>
                <a:spcPct val="100000"/>
              </a:lnSpc>
              <a:spcBef>
                <a:spcPts val="0"/>
              </a:spcBef>
              <a:spcAft>
                <a:spcPts val="0"/>
              </a:spcAft>
              <a:buClr>
                <a:srgbClr val="000000"/>
              </a:buClr>
              <a:buSzPts val="1800"/>
              <a:buFont typeface="Open Sans"/>
              <a:buNone/>
            </a:pPr>
            <a:r>
              <a:rPr b="0" i="0" lang="en-GB" sz="1800" u="none" cap="none" strike="noStrike">
                <a:solidFill>
                  <a:srgbClr val="000000"/>
                </a:solidFill>
                <a:latin typeface="Open Sans"/>
                <a:ea typeface="Open Sans"/>
                <a:cs typeface="Open Sans"/>
                <a:sym typeface="Open Sans"/>
              </a:rPr>
              <a:t>Standard</a:t>
            </a:r>
            <a:endParaRPr/>
          </a:p>
          <a:p>
            <a:pPr indent="0" lvl="0" marL="0" marR="0" rtl="0" algn="ctr">
              <a:lnSpc>
                <a:spcPct val="100000"/>
              </a:lnSpc>
              <a:spcBef>
                <a:spcPts val="0"/>
              </a:spcBef>
              <a:spcAft>
                <a:spcPts val="0"/>
              </a:spcAft>
              <a:buClr>
                <a:srgbClr val="000000"/>
              </a:buClr>
              <a:buSzPts val="1800"/>
              <a:buFont typeface="Open Sans"/>
              <a:buNone/>
            </a:pPr>
            <a:r>
              <a:rPr b="0" i="0" lang="en-GB" sz="1800" u="none" cap="none" strike="noStrike">
                <a:solidFill>
                  <a:srgbClr val="000000"/>
                </a:solidFill>
                <a:latin typeface="Open Sans"/>
                <a:ea typeface="Open Sans"/>
                <a:cs typeface="Open Sans"/>
                <a:sym typeface="Open Sans"/>
              </a:rPr>
              <a:t>2.6</a:t>
            </a:r>
            <a:endParaRPr/>
          </a:p>
        </p:txBody>
      </p:sp>
      <p:sp>
        <p:nvSpPr>
          <p:cNvPr id="92" name="Google Shape;92;p6"/>
          <p:cNvSpPr/>
          <p:nvPr/>
        </p:nvSpPr>
        <p:spPr>
          <a:xfrm>
            <a:off x="12604556" y="6780781"/>
            <a:ext cx="1504444" cy="656590"/>
          </a:xfrm>
          <a:prstGeom prst="rect">
            <a:avLst/>
          </a:prstGeom>
          <a:noFill/>
          <a:ln cap="flat" cmpd="sng" w="25400">
            <a:solidFill>
              <a:srgbClr val="00B297"/>
            </a:solidFill>
            <a:prstDash val="solid"/>
            <a:round/>
            <a:headEnd len="sm" w="sm" type="none"/>
            <a:tailEnd len="sm" w="sm" type="none"/>
          </a:ln>
          <a:effectLst>
            <a:outerShdw blurRad="38100" rotWithShape="0" dir="5400000" dist="25400">
              <a:srgbClr val="000000">
                <a:alpha val="49803"/>
              </a:srgbClr>
            </a:outerShdw>
          </a:effectLst>
        </p:spPr>
        <p:txBody>
          <a:bodyPr anchorCtr="0" anchor="ctr" bIns="50800" lIns="50800" spcFirstLastPara="1" rIns="50800" wrap="square" tIns="50800">
            <a:spAutoFit/>
          </a:bodyPr>
          <a:lstStyle/>
          <a:p>
            <a:pPr indent="0" lvl="0" marL="0" marR="0" rtl="0" algn="ctr">
              <a:lnSpc>
                <a:spcPct val="100000"/>
              </a:lnSpc>
              <a:spcBef>
                <a:spcPts val="0"/>
              </a:spcBef>
              <a:spcAft>
                <a:spcPts val="0"/>
              </a:spcAft>
              <a:buClr>
                <a:srgbClr val="000000"/>
              </a:buClr>
              <a:buSzPts val="1800"/>
              <a:buFont typeface="Open Sans"/>
              <a:buNone/>
            </a:pPr>
            <a:r>
              <a:rPr b="0" i="0" lang="en-GB" sz="1800" u="none" cap="none" strike="noStrike">
                <a:solidFill>
                  <a:srgbClr val="000000"/>
                </a:solidFill>
                <a:latin typeface="Open Sans"/>
                <a:ea typeface="Open Sans"/>
                <a:cs typeface="Open Sans"/>
                <a:sym typeface="Open Sans"/>
              </a:rPr>
              <a:t>Standard </a:t>
            </a:r>
            <a:endParaRPr/>
          </a:p>
          <a:p>
            <a:pPr indent="0" lvl="0" marL="0" marR="0" rtl="0" algn="ctr">
              <a:lnSpc>
                <a:spcPct val="100000"/>
              </a:lnSpc>
              <a:spcBef>
                <a:spcPts val="0"/>
              </a:spcBef>
              <a:spcAft>
                <a:spcPts val="0"/>
              </a:spcAft>
              <a:buClr>
                <a:srgbClr val="000000"/>
              </a:buClr>
              <a:buSzPts val="1800"/>
              <a:buFont typeface="Open Sans"/>
              <a:buNone/>
            </a:pPr>
            <a:r>
              <a:rPr b="0" i="0" lang="en-GB" sz="1800" u="none" cap="none" strike="noStrike">
                <a:solidFill>
                  <a:srgbClr val="000000"/>
                </a:solidFill>
                <a:latin typeface="Open Sans"/>
                <a:ea typeface="Open Sans"/>
                <a:cs typeface="Open Sans"/>
                <a:sym typeface="Open Sans"/>
              </a:rPr>
              <a:t>2.7</a:t>
            </a:r>
            <a:endParaRPr/>
          </a:p>
        </p:txBody>
      </p:sp>
      <p:pic>
        <p:nvPicPr>
          <p:cNvPr id="93" name="Google Shape;93;p6"/>
          <p:cNvPicPr preferRelativeResize="0"/>
          <p:nvPr/>
        </p:nvPicPr>
        <p:blipFill>
          <a:blip r:embed="rId4">
            <a:alphaModFix/>
          </a:blip>
          <a:stretch>
            <a:fillRect/>
          </a:stretch>
        </p:blipFill>
        <p:spPr>
          <a:xfrm>
            <a:off x="14144992" y="8330400"/>
            <a:ext cx="2944385" cy="129552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pic>
        <p:nvPicPr>
          <p:cNvPr descr="A picture containing building, outdoor, ground, grass&#10;&#10;Description automatically generated" id="98" name="Google Shape;98;p5"/>
          <p:cNvPicPr preferRelativeResize="0"/>
          <p:nvPr>
            <p:ph idx="2" type="pic"/>
          </p:nvPr>
        </p:nvPicPr>
        <p:blipFill rotWithShape="1">
          <a:blip r:embed="rId3">
            <a:alphaModFix/>
          </a:blip>
          <a:srcRect b="-628" l="0" r="0" t="0"/>
          <a:stretch/>
        </p:blipFill>
        <p:spPr>
          <a:xfrm>
            <a:off x="10576732" y="-1"/>
            <a:ext cx="6795615" cy="9753601"/>
          </a:xfrm>
          <a:prstGeom prst="rect">
            <a:avLst/>
          </a:prstGeom>
          <a:noFill/>
          <a:ln>
            <a:noFill/>
          </a:ln>
        </p:spPr>
      </p:pic>
      <p:sp>
        <p:nvSpPr>
          <p:cNvPr id="99" name="Google Shape;99;p5"/>
          <p:cNvSpPr txBox="1"/>
          <p:nvPr>
            <p:ph type="title"/>
          </p:nvPr>
        </p:nvSpPr>
        <p:spPr>
          <a:xfrm>
            <a:off x="341571" y="114495"/>
            <a:ext cx="10235161" cy="1988692"/>
          </a:xfrm>
          <a:prstGeom prst="rect">
            <a:avLst/>
          </a:prstGeom>
          <a:noFill/>
          <a:ln>
            <a:noFill/>
          </a:ln>
        </p:spPr>
        <p:txBody>
          <a:bodyPr anchorCtr="0" anchor="t" bIns="50800" lIns="50800" spcFirstLastPara="1" rIns="50800" wrap="square" tIns="50800">
            <a:normAutofit fontScale="90000"/>
          </a:bodyPr>
          <a:lstStyle/>
          <a:p>
            <a:pPr indent="0" lvl="0" marL="0" rtl="0" algn="l">
              <a:lnSpc>
                <a:spcPct val="100000"/>
              </a:lnSpc>
              <a:spcBef>
                <a:spcPts val="0"/>
              </a:spcBef>
              <a:spcAft>
                <a:spcPts val="0"/>
              </a:spcAft>
              <a:buClr>
                <a:srgbClr val="000000"/>
              </a:buClr>
              <a:buSzPct val="100000"/>
              <a:buFont typeface="Open Sans"/>
              <a:buNone/>
            </a:pPr>
            <a:r>
              <a:rPr lang="en-GB"/>
              <a:t>Support and develop existing health systems</a:t>
            </a:r>
            <a:br>
              <a:rPr lang="en-GB"/>
            </a:br>
            <a:endParaRPr/>
          </a:p>
        </p:txBody>
      </p:sp>
      <p:sp>
        <p:nvSpPr>
          <p:cNvPr id="100" name="Google Shape;100;p5"/>
          <p:cNvSpPr txBox="1"/>
          <p:nvPr>
            <p:ph idx="1" type="body"/>
          </p:nvPr>
        </p:nvSpPr>
        <p:spPr>
          <a:xfrm>
            <a:off x="505945" y="2537368"/>
            <a:ext cx="10070787" cy="6281158"/>
          </a:xfrm>
          <a:prstGeom prst="rect">
            <a:avLst/>
          </a:prstGeom>
          <a:noFill/>
          <a:ln>
            <a:noFill/>
          </a:ln>
        </p:spPr>
        <p:txBody>
          <a:bodyPr anchorCtr="0" anchor="t" bIns="50800" lIns="50800" spcFirstLastPara="1" rIns="50800" wrap="square" tIns="50800">
            <a:normAutofit/>
          </a:bodyPr>
          <a:lstStyle/>
          <a:p>
            <a:pPr indent="-571500" lvl="0" marL="571500" rtl="0" algn="l">
              <a:lnSpc>
                <a:spcPct val="100000"/>
              </a:lnSpc>
              <a:spcBef>
                <a:spcPts val="0"/>
              </a:spcBef>
              <a:spcAft>
                <a:spcPts val="0"/>
              </a:spcAft>
              <a:buClr>
                <a:srgbClr val="292929"/>
              </a:buClr>
              <a:buSzPts val="4000"/>
              <a:buFont typeface="Arial"/>
              <a:buChar char="•"/>
            </a:pPr>
            <a:r>
              <a:rPr lang="en-GB"/>
              <a:t>Implications of hiring staff (national and international)</a:t>
            </a:r>
            <a:endParaRPr/>
          </a:p>
          <a:p>
            <a:pPr indent="-571500" lvl="0" marL="571500" rtl="0" algn="l">
              <a:lnSpc>
                <a:spcPct val="100000"/>
              </a:lnSpc>
              <a:spcBef>
                <a:spcPts val="2667"/>
              </a:spcBef>
              <a:spcAft>
                <a:spcPts val="0"/>
              </a:spcAft>
              <a:buClr>
                <a:srgbClr val="292929"/>
              </a:buClr>
              <a:buSzPts val="4000"/>
              <a:buFont typeface="Arial"/>
              <a:buChar char="•"/>
            </a:pPr>
            <a:r>
              <a:rPr lang="en-GB"/>
              <a:t>Well-planned health interventions can enhance existing health systems, their future recovery and their development</a:t>
            </a:r>
            <a:endParaRPr/>
          </a:p>
          <a:p>
            <a:pPr indent="-571500" lvl="0" marL="571500" rtl="0" algn="l">
              <a:lnSpc>
                <a:spcPct val="100000"/>
              </a:lnSpc>
              <a:spcBef>
                <a:spcPts val="2667"/>
              </a:spcBef>
              <a:spcAft>
                <a:spcPts val="0"/>
              </a:spcAft>
              <a:buClr>
                <a:srgbClr val="292929"/>
              </a:buClr>
              <a:buSzPts val="4000"/>
              <a:buFont typeface="Arial"/>
              <a:buChar char="•"/>
            </a:pPr>
            <a:r>
              <a:rPr lang="en-GB"/>
              <a:t>Urban situations are particularly complex </a:t>
            </a:r>
            <a:endParaRPr/>
          </a:p>
        </p:txBody>
      </p:sp>
      <p:sp>
        <p:nvSpPr>
          <p:cNvPr id="101" name="Google Shape;101;p5"/>
          <p:cNvSpPr txBox="1"/>
          <p:nvPr>
            <p:ph idx="3" type="body"/>
          </p:nvPr>
        </p:nvSpPr>
        <p:spPr>
          <a:xfrm>
            <a:off x="6883452" y="9213588"/>
            <a:ext cx="6549451" cy="406401"/>
          </a:xfrm>
          <a:prstGeom prst="rect">
            <a:avLst/>
          </a:prstGeom>
          <a:noFill/>
          <a:ln>
            <a:noFill/>
          </a:ln>
        </p:spPr>
        <p:txBody>
          <a:bodyPr anchorCtr="0" anchor="t" bIns="50800" lIns="50800" spcFirstLastPara="1" rIns="50800" wrap="square" tIns="50800">
            <a:normAutofit fontScale="62500" lnSpcReduction="20000"/>
          </a:bodyPr>
          <a:lstStyle/>
          <a:p>
            <a:pPr indent="0" lvl="0" marL="0" rtl="0" algn="r">
              <a:lnSpc>
                <a:spcPct val="100000"/>
              </a:lnSpc>
              <a:spcBef>
                <a:spcPts val="0"/>
              </a:spcBef>
              <a:spcAft>
                <a:spcPts val="0"/>
              </a:spcAft>
              <a:buClr>
                <a:srgbClr val="00B297"/>
              </a:buClr>
              <a:buSzPct val="100000"/>
              <a:buFont typeface="Open Sans"/>
              <a:buNone/>
            </a:pPr>
            <a:r>
              <a:rPr lang="en-GB" sz="3600">
                <a:solidFill>
                  <a:srgbClr val="00B297"/>
                </a:solidFill>
                <a:latin typeface="Open Sans"/>
                <a:ea typeface="Open Sans"/>
                <a:cs typeface="Open Sans"/>
                <a:sym typeface="Open Sans"/>
              </a:rPr>
              <a:t>Lutheran World Federation/P Mumia</a:t>
            </a:r>
            <a:endParaRPr/>
          </a:p>
        </p:txBody>
      </p:sp>
      <p:sp>
        <p:nvSpPr>
          <p:cNvPr id="102" name="Google Shape;102;p5"/>
          <p:cNvSpPr txBox="1"/>
          <p:nvPr>
            <p:ph idx="12" type="sldNum"/>
          </p:nvPr>
        </p:nvSpPr>
        <p:spPr>
          <a:xfrm>
            <a:off x="3396741" y="8803219"/>
            <a:ext cx="418384" cy="410369"/>
          </a:xfrm>
          <a:prstGeom prst="rect">
            <a:avLst/>
          </a:prstGeom>
          <a:noFill/>
          <a:ln>
            <a:noFill/>
          </a:ln>
        </p:spPr>
        <p:txBody>
          <a:bodyPr anchorCtr="0" anchor="t" bIns="50800" lIns="50800" spcFirstLastPara="1" rIns="50800" wrap="square" tIns="50800">
            <a:spAutoFit/>
          </a:bodyPr>
          <a:lstStyle/>
          <a:p>
            <a:pPr indent="0" lvl="0" marL="0" rtl="0" algn="l">
              <a:lnSpc>
                <a:spcPct val="100000"/>
              </a:lnSpc>
              <a:spcBef>
                <a:spcPts val="0"/>
              </a:spcBef>
              <a:spcAft>
                <a:spcPts val="0"/>
              </a:spcAft>
              <a:buClr>
                <a:srgbClr val="00B297"/>
              </a:buClr>
              <a:buSzPts val="2000"/>
              <a:buFont typeface="Open Sans"/>
              <a:buNone/>
            </a:pPr>
            <a:fld id="{00000000-1234-1234-1234-123412341234}" type="slidenum">
              <a:rPr lang="en-GB"/>
              <a:t>‹#›</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7"/>
          <p:cNvSpPr txBox="1"/>
          <p:nvPr>
            <p:ph type="title"/>
          </p:nvPr>
        </p:nvSpPr>
        <p:spPr>
          <a:xfrm>
            <a:off x="594631" y="331700"/>
            <a:ext cx="14800185" cy="2159000"/>
          </a:xfrm>
          <a:prstGeom prst="rect">
            <a:avLst/>
          </a:prstGeom>
          <a:noFill/>
          <a:ln>
            <a:noFill/>
          </a:ln>
        </p:spPr>
        <p:txBody>
          <a:bodyPr anchorCtr="0" anchor="t" bIns="50800" lIns="50800" spcFirstLastPara="1" rIns="50800" wrap="square" tIns="50800">
            <a:normAutofit/>
          </a:bodyPr>
          <a:lstStyle/>
          <a:p>
            <a:pPr indent="0" lvl="0" marL="0" rtl="0" algn="l">
              <a:lnSpc>
                <a:spcPct val="100000"/>
              </a:lnSpc>
              <a:spcBef>
                <a:spcPts val="0"/>
              </a:spcBef>
              <a:spcAft>
                <a:spcPts val="0"/>
              </a:spcAft>
              <a:buClr>
                <a:srgbClr val="000000"/>
              </a:buClr>
              <a:buSzPts val="6400"/>
              <a:buFont typeface="Open Sans"/>
              <a:buNone/>
            </a:pPr>
            <a:r>
              <a:rPr lang="en-GB"/>
              <a:t> Standards 1.1–1.5: Health systems </a:t>
            </a:r>
            <a:endParaRPr/>
          </a:p>
        </p:txBody>
      </p:sp>
      <p:sp>
        <p:nvSpPr>
          <p:cNvPr id="108" name="Google Shape;108;p7"/>
          <p:cNvSpPr txBox="1"/>
          <p:nvPr>
            <p:ph idx="1" type="body"/>
          </p:nvPr>
        </p:nvSpPr>
        <p:spPr>
          <a:xfrm>
            <a:off x="1132879" y="1614716"/>
            <a:ext cx="14800185" cy="7366000"/>
          </a:xfrm>
          <a:prstGeom prst="rect">
            <a:avLst/>
          </a:prstGeom>
          <a:noFill/>
          <a:ln>
            <a:noFill/>
          </a:ln>
        </p:spPr>
        <p:txBody>
          <a:bodyPr anchorCtr="0" anchor="t" bIns="50800" lIns="50800" spcFirstLastPara="1" rIns="50800" wrap="square" tIns="50800">
            <a:normAutofit/>
          </a:bodyPr>
          <a:lstStyle/>
          <a:p>
            <a:pPr indent="-296348" lvl="0" marL="296348" rtl="0" algn="l">
              <a:lnSpc>
                <a:spcPct val="100000"/>
              </a:lnSpc>
              <a:spcBef>
                <a:spcPts val="0"/>
              </a:spcBef>
              <a:spcAft>
                <a:spcPts val="0"/>
              </a:spcAft>
              <a:buClr>
                <a:srgbClr val="292929"/>
              </a:buClr>
              <a:buSzPts val="3000"/>
              <a:buFont typeface="Open Sans"/>
              <a:buChar char="•"/>
            </a:pPr>
            <a:r>
              <a:rPr lang="en-GB"/>
              <a:t>In a crisis, </a:t>
            </a:r>
            <a:r>
              <a:rPr b="1" lang="en-GB"/>
              <a:t>health systems </a:t>
            </a:r>
            <a:r>
              <a:rPr lang="en-GB"/>
              <a:t>and the provision of healthcare are often weakened, even before demand increases. </a:t>
            </a:r>
            <a:endParaRPr/>
          </a:p>
          <a:p>
            <a:pPr indent="-296348" lvl="0" marL="296348" rtl="0" algn="l">
              <a:lnSpc>
                <a:spcPct val="100000"/>
              </a:lnSpc>
              <a:spcBef>
                <a:spcPts val="2667"/>
              </a:spcBef>
              <a:spcAft>
                <a:spcPts val="0"/>
              </a:spcAft>
              <a:buClr>
                <a:srgbClr val="292929"/>
              </a:buClr>
              <a:buSzPts val="3000"/>
              <a:buFont typeface="Open Sans"/>
              <a:buChar char="•"/>
            </a:pPr>
            <a:r>
              <a:rPr lang="en-GB"/>
              <a:t>Healthcare workers may be lost, medical supplies interrupted, or infrastructure damaged. </a:t>
            </a:r>
            <a:endParaRPr/>
          </a:p>
          <a:p>
            <a:pPr indent="-296348" lvl="0" marL="296348" rtl="0" algn="l">
              <a:lnSpc>
                <a:spcPct val="100000"/>
              </a:lnSpc>
              <a:spcBef>
                <a:spcPts val="2667"/>
              </a:spcBef>
              <a:spcAft>
                <a:spcPts val="0"/>
              </a:spcAft>
              <a:buClr>
                <a:srgbClr val="292929"/>
              </a:buClr>
              <a:buSzPts val="3000"/>
              <a:buFont typeface="Open Sans"/>
              <a:buChar char="•"/>
            </a:pPr>
            <a:r>
              <a:rPr lang="en-GB"/>
              <a:t>It is important to understand the impact of the crisis on health systems to determine priorities for humanitarian response.</a:t>
            </a:r>
            <a:endParaRPr/>
          </a:p>
        </p:txBody>
      </p:sp>
      <p:sp>
        <p:nvSpPr>
          <p:cNvPr id="109" name="Google Shape;109;p7"/>
          <p:cNvSpPr txBox="1"/>
          <p:nvPr>
            <p:ph idx="12" type="sldNum"/>
          </p:nvPr>
        </p:nvSpPr>
        <p:spPr>
          <a:xfrm>
            <a:off x="3386653" y="8785759"/>
            <a:ext cx="394339" cy="389915"/>
          </a:xfrm>
          <a:prstGeom prst="rect">
            <a:avLst/>
          </a:prstGeom>
          <a:noFill/>
          <a:ln>
            <a:noFill/>
          </a:ln>
        </p:spPr>
        <p:txBody>
          <a:bodyPr anchorCtr="0" anchor="t" bIns="50800" lIns="50800" spcFirstLastPara="1" rIns="50800" wrap="square" tIns="50800">
            <a:spAutoFit/>
          </a:bodyPr>
          <a:lstStyle/>
          <a:p>
            <a:pPr indent="0" lvl="0" marL="0" rtl="0" algn="l">
              <a:lnSpc>
                <a:spcPct val="100000"/>
              </a:lnSpc>
              <a:spcBef>
                <a:spcPts val="0"/>
              </a:spcBef>
              <a:spcAft>
                <a:spcPts val="0"/>
              </a:spcAft>
              <a:buClr>
                <a:srgbClr val="00B297"/>
              </a:buClr>
              <a:buSzPts val="1800"/>
              <a:buFont typeface="Open Sans"/>
              <a:buNone/>
            </a:pPr>
            <a:fld id="{00000000-1234-1234-1234-123412341234}" type="slidenum">
              <a:rPr lang="en-GB"/>
              <a:t>‹#›</a:t>
            </a:fld>
            <a:endParaRPr/>
          </a:p>
        </p:txBody>
      </p:sp>
      <p:pic>
        <p:nvPicPr>
          <p:cNvPr id="110" name="Google Shape;110;p7"/>
          <p:cNvPicPr preferRelativeResize="0"/>
          <p:nvPr/>
        </p:nvPicPr>
        <p:blipFill>
          <a:blip r:embed="rId3">
            <a:alphaModFix/>
          </a:blip>
          <a:stretch>
            <a:fillRect/>
          </a:stretch>
        </p:blipFill>
        <p:spPr>
          <a:xfrm>
            <a:off x="14144992" y="8330400"/>
            <a:ext cx="2944385" cy="12955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8"/>
          <p:cNvSpPr txBox="1"/>
          <p:nvPr>
            <p:ph type="title"/>
          </p:nvPr>
        </p:nvSpPr>
        <p:spPr>
          <a:xfrm>
            <a:off x="546039" y="556049"/>
            <a:ext cx="16461616" cy="2159000"/>
          </a:xfrm>
          <a:prstGeom prst="rect">
            <a:avLst/>
          </a:prstGeom>
          <a:noFill/>
          <a:ln>
            <a:noFill/>
          </a:ln>
        </p:spPr>
        <p:txBody>
          <a:bodyPr anchorCtr="0" anchor="t" bIns="50800" lIns="50800" spcFirstLastPara="1" rIns="50800" wrap="square" tIns="50800">
            <a:normAutofit/>
          </a:bodyPr>
          <a:lstStyle/>
          <a:p>
            <a:pPr indent="0" lvl="0" marL="0" rtl="0" algn="l">
              <a:lnSpc>
                <a:spcPct val="100000"/>
              </a:lnSpc>
              <a:spcBef>
                <a:spcPts val="0"/>
              </a:spcBef>
              <a:spcAft>
                <a:spcPts val="0"/>
              </a:spcAft>
              <a:buClr>
                <a:srgbClr val="000000"/>
              </a:buClr>
              <a:buSzPts val="6000"/>
              <a:buFont typeface="Open Sans"/>
              <a:buNone/>
            </a:pPr>
            <a:r>
              <a:rPr lang="en-GB" sz="6000"/>
              <a:t>Standards 2.1.1–2.7: Essential healthcare</a:t>
            </a:r>
            <a:endParaRPr/>
          </a:p>
        </p:txBody>
      </p:sp>
      <p:sp>
        <p:nvSpPr>
          <p:cNvPr id="116" name="Google Shape;116;p8"/>
          <p:cNvSpPr txBox="1"/>
          <p:nvPr>
            <p:ph idx="1" type="body"/>
          </p:nvPr>
        </p:nvSpPr>
        <p:spPr>
          <a:xfrm>
            <a:off x="546039" y="1755393"/>
            <a:ext cx="16248184" cy="7225323"/>
          </a:xfrm>
          <a:prstGeom prst="rect">
            <a:avLst/>
          </a:prstGeom>
          <a:noFill/>
          <a:ln>
            <a:noFill/>
          </a:ln>
        </p:spPr>
        <p:txBody>
          <a:bodyPr anchorCtr="0" anchor="t" bIns="50800" lIns="50800" spcFirstLastPara="1" rIns="50800" wrap="square" tIns="50800">
            <a:normAutofit/>
          </a:bodyPr>
          <a:lstStyle/>
          <a:p>
            <a:pPr indent="-296348" lvl="0" marL="296348" rtl="0" algn="l">
              <a:lnSpc>
                <a:spcPct val="100000"/>
              </a:lnSpc>
              <a:spcBef>
                <a:spcPts val="0"/>
              </a:spcBef>
              <a:spcAft>
                <a:spcPts val="0"/>
              </a:spcAft>
              <a:buClr>
                <a:srgbClr val="292929"/>
              </a:buClr>
              <a:buSzPts val="3000"/>
              <a:buFont typeface="Open Sans"/>
              <a:buChar char="•"/>
            </a:pPr>
            <a:r>
              <a:rPr b="1" lang="en-GB"/>
              <a:t>Essential healthcare </a:t>
            </a:r>
            <a:r>
              <a:rPr lang="en-GB"/>
              <a:t>addresses the major causes of mortality and morbidity in a population affected by crisis. </a:t>
            </a:r>
            <a:endParaRPr/>
          </a:p>
          <a:p>
            <a:pPr indent="-296348" lvl="0" marL="296348" rtl="0" algn="l">
              <a:lnSpc>
                <a:spcPct val="100000"/>
              </a:lnSpc>
              <a:spcBef>
                <a:spcPts val="2667"/>
              </a:spcBef>
              <a:spcAft>
                <a:spcPts val="0"/>
              </a:spcAft>
              <a:buClr>
                <a:srgbClr val="292929"/>
              </a:buClr>
              <a:buSzPts val="3000"/>
              <a:buFont typeface="Open Sans"/>
              <a:buChar char="•"/>
            </a:pPr>
            <a:r>
              <a:rPr lang="en-GB"/>
              <a:t>The population’s needs will change over time. </a:t>
            </a:r>
            <a:endParaRPr/>
          </a:p>
          <a:p>
            <a:pPr indent="-296348" lvl="0" marL="296348" rtl="0" algn="l">
              <a:lnSpc>
                <a:spcPct val="100000"/>
              </a:lnSpc>
              <a:spcBef>
                <a:spcPts val="2667"/>
              </a:spcBef>
              <a:spcAft>
                <a:spcPts val="0"/>
              </a:spcAft>
              <a:buClr>
                <a:srgbClr val="292929"/>
              </a:buClr>
              <a:buSzPts val="3000"/>
              <a:buFont typeface="Open Sans"/>
              <a:buChar char="•"/>
            </a:pPr>
            <a:r>
              <a:rPr lang="en-GB"/>
              <a:t>Overcrowding, multiple displacements, malnutrition, lack of access to water, and continuing conflict all lead to greater need for healthcare. </a:t>
            </a:r>
            <a:endParaRPr/>
          </a:p>
          <a:p>
            <a:pPr indent="-296348" lvl="0" marL="296348" rtl="0" algn="l">
              <a:lnSpc>
                <a:spcPct val="100000"/>
              </a:lnSpc>
              <a:spcBef>
                <a:spcPts val="2667"/>
              </a:spcBef>
              <a:spcAft>
                <a:spcPts val="0"/>
              </a:spcAft>
              <a:buClr>
                <a:srgbClr val="292929"/>
              </a:buClr>
              <a:buSzPts val="3000"/>
              <a:buFont typeface="Open Sans"/>
              <a:buChar char="•"/>
            </a:pPr>
            <a:r>
              <a:rPr lang="en-GB"/>
              <a:t>Age, gender, disability, HIV status, and linguistic or ethnic identity can further influence needs and may create significant barriers to accessing healthcare. </a:t>
            </a:r>
            <a:endParaRPr/>
          </a:p>
        </p:txBody>
      </p:sp>
      <p:sp>
        <p:nvSpPr>
          <p:cNvPr id="117" name="Google Shape;117;p8"/>
          <p:cNvSpPr txBox="1"/>
          <p:nvPr>
            <p:ph idx="12" type="sldNum"/>
          </p:nvPr>
        </p:nvSpPr>
        <p:spPr>
          <a:xfrm>
            <a:off x="3386653" y="8785759"/>
            <a:ext cx="394339" cy="389915"/>
          </a:xfrm>
          <a:prstGeom prst="rect">
            <a:avLst/>
          </a:prstGeom>
          <a:noFill/>
          <a:ln>
            <a:noFill/>
          </a:ln>
        </p:spPr>
        <p:txBody>
          <a:bodyPr anchorCtr="0" anchor="t" bIns="50800" lIns="50800" spcFirstLastPara="1" rIns="50800" wrap="square" tIns="50800">
            <a:spAutoFit/>
          </a:bodyPr>
          <a:lstStyle/>
          <a:p>
            <a:pPr indent="0" lvl="0" marL="0" rtl="0" algn="l">
              <a:lnSpc>
                <a:spcPct val="100000"/>
              </a:lnSpc>
              <a:spcBef>
                <a:spcPts val="0"/>
              </a:spcBef>
              <a:spcAft>
                <a:spcPts val="0"/>
              </a:spcAft>
              <a:buClr>
                <a:srgbClr val="00B297"/>
              </a:buClr>
              <a:buSzPts val="1800"/>
              <a:buFont typeface="Open Sans"/>
              <a:buNone/>
            </a:pPr>
            <a:fld id="{00000000-1234-1234-1234-123412341234}" type="slidenum">
              <a:rPr lang="en-GB"/>
              <a:t>‹#›</a:t>
            </a:fld>
            <a:endParaRPr/>
          </a:p>
        </p:txBody>
      </p:sp>
      <p:pic>
        <p:nvPicPr>
          <p:cNvPr id="118" name="Google Shape;118;p8"/>
          <p:cNvPicPr preferRelativeResize="0"/>
          <p:nvPr/>
        </p:nvPicPr>
        <p:blipFill>
          <a:blip r:embed="rId3">
            <a:alphaModFix/>
          </a:blip>
          <a:stretch>
            <a:fillRect/>
          </a:stretch>
        </p:blipFill>
        <p:spPr>
          <a:xfrm>
            <a:off x="14144992" y="8330400"/>
            <a:ext cx="2944385" cy="12955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White">
  <a:themeElements>
    <a:clrScheme name="White">
      <a:dk1>
        <a:srgbClr val="000000"/>
      </a:dk1>
      <a:lt1>
        <a:srgbClr val="FFFFFF"/>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White">
  <a:themeElements>
    <a:clrScheme name="White">
      <a:dk1>
        <a:srgbClr val="FFFFFF"/>
      </a:dk1>
      <a:lt1>
        <a:srgbClr val="A5A5A5"/>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0548E345B6D594AAA06BAD71EA843DF" ma:contentTypeVersion="18" ma:contentTypeDescription="Create a new document." ma:contentTypeScope="" ma:versionID="63aabe99062e586f57a6b5e7de450218">
  <xsd:schema xmlns:xsd="http://www.w3.org/2001/XMLSchema" xmlns:xs="http://www.w3.org/2001/XMLSchema" xmlns:p="http://schemas.microsoft.com/office/2006/metadata/properties" xmlns:ns2="1355b3f0-e072-4ae3-b261-722c43fa6e26" xmlns:ns3="9051fefc-2ea4-4620-a82b-61f19e316bb6" targetNamespace="http://schemas.microsoft.com/office/2006/metadata/properties" ma:root="true" ma:fieldsID="7a4c1f2e99d3e4b9c6edfdb6325b5888" ns2:_="" ns3:_="">
    <xsd:import namespace="1355b3f0-e072-4ae3-b261-722c43fa6e26"/>
    <xsd:import namespace="9051fefc-2ea4-4620-a82b-61f19e316bb6"/>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Location" minOccurs="0"/>
                <xsd:element ref="ns2:MediaServiceOCR" minOccurs="0"/>
                <xsd:element ref="ns2:MediaServiceAutoKeyPoints" minOccurs="0"/>
                <xsd:element ref="ns2:MediaServiceKeyPoints" minOccurs="0"/>
                <xsd:element ref="ns3:SharedWithUsers" minOccurs="0"/>
                <xsd:element ref="ns3:SharedWithDetails" minOccurs="0"/>
                <xsd:element ref="ns2:_Flow_SignoffStatus" minOccurs="0"/>
                <xsd:element ref="ns2:MediaLengthInSecond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355b3f0-e072-4ae3-b261-722c43fa6e2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_Flow_SignoffStatus" ma:index="20" nillable="true" ma:displayName="État de validation" ma:internalName="_x00c9_tat_x0020_de_x0020_validation">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fc2c48a7-3976-43da-8c19-cb30e3e77c62"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5"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051fefc-2ea4-4620-a82b-61f19e316bb6"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8403d0eb-ff5c-4829-9fc3-59ef669ebb52}" ma:internalName="TaxCatchAll" ma:showField="CatchAllData" ma:web="9051fefc-2ea4-4620-a82b-61f19e316bb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00531D1-C2E7-48C0-9C3D-8D24CFC21E40}"/>
</file>

<file path=customXml/itemProps2.xml><?xml version="1.0" encoding="utf-8"?>
<ds:datastoreItem xmlns:ds="http://schemas.openxmlformats.org/officeDocument/2006/customXml" ds:itemID="{9066E793-6744-4B99-877E-71E865D493D3}"/>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2018-12-14T22:00:46Z</dcterms:created>
  <dc:creator>DeVon Solomon</dc:creator>
</cp:coreProperties>
</file>