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3"/>
    <p:sldMasterId id="2147483654" r:id="rId4"/>
    <p:sldMasterId id="2147483660" r:id="rId5"/>
  </p:sldMasterIdLst>
  <p:notesMasterIdLst>
    <p:notesMasterId r:id="rId38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</p:sldIdLst>
  <p:sldSz cx="17340263" cy="9753600"/>
  <p:notesSz cx="7010400" cy="9296400"/>
  <p:embeddedFontLs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Helvetica Neue" panose="020B0604020202020204" charset="0"/>
      <p:regular r:id="rId43"/>
      <p:bold r:id="rId44"/>
      <p:italic r:id="rId45"/>
      <p:boldItalic r:id="rId46"/>
    </p:embeddedFont>
    <p:embeddedFont>
      <p:font typeface="Lucida Sans" panose="020B0602030504020204" pitchFamily="34" charset="0"/>
      <p:regular r:id="rId47"/>
      <p:bold r:id="rId48"/>
      <p:italic r:id="rId49"/>
      <p:boldItalic r:id="rId50"/>
    </p:embeddedFont>
    <p:embeddedFont>
      <p:font typeface="Merriweather Sans" pitchFamily="2" charset="0"/>
      <p:regular r:id="rId51"/>
      <p:bold r:id="rId52"/>
      <p:italic r:id="rId53"/>
      <p:boldItalic r:id="rId54"/>
    </p:embeddedFont>
    <p:embeddedFont>
      <p:font typeface="Open Sans" panose="020B0606030504020204" pitchFamily="34" charset="0"/>
      <p:regular r:id="rId55"/>
      <p:bold r:id="rId56"/>
      <p:italic r:id="rId57"/>
      <p:boldItalic r:id="rId58"/>
    </p:embeddedFont>
    <p:embeddedFont>
      <p:font typeface="Open Sans Light" panose="020B0306030504020204" pitchFamily="34" charset="0"/>
      <p:regular r:id="rId59"/>
      <p:bold r:id="rId60"/>
      <p:italic r:id="rId61"/>
      <p:boldItalic r:id="rId62"/>
    </p:embeddedFont>
    <p:embeddedFont>
      <p:font typeface="Tahoma" panose="020B0604030504040204" pitchFamily="34" charset="0"/>
      <p:regular r:id="rId63"/>
      <p:bold r:id="rId6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65" roundtripDataSignature="AMtx7mhamuLBksX5v3VwP4IrQgF0/sqxp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B68434-CF8F-43AE-8BCF-A9D14B85F54A}" v="2" dt="2023-07-18T11:23:15.5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82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63" Type="http://schemas.openxmlformats.org/officeDocument/2006/relationships/font" Target="fonts/font25.fntdata"/><Relationship Id="rId68" Type="http://schemas.openxmlformats.org/officeDocument/2006/relationships/theme" Target="theme/theme1.xml"/><Relationship Id="rId7" Type="http://schemas.openxmlformats.org/officeDocument/2006/relationships/slide" Target="slides/slide2.xml"/><Relationship Id="rId71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font" Target="fonts/font20.fntdata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3.xml"/><Relationship Id="rId61" Type="http://schemas.openxmlformats.org/officeDocument/2006/relationships/font" Target="fonts/font23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64" Type="http://schemas.openxmlformats.org/officeDocument/2006/relationships/font" Target="fonts/font26.fntdata"/><Relationship Id="rId69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font" Target="fonts/font13.fntdata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font" Target="fonts/font21.fntdata"/><Relationship Id="rId67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62" Type="http://schemas.openxmlformats.org/officeDocument/2006/relationships/font" Target="fonts/font24.fntdata"/><Relationship Id="rId7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font" Target="fonts/font11.fntdata"/><Relationship Id="rId57" Type="http://schemas.openxmlformats.org/officeDocument/2006/relationships/font" Target="fonts/font19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font" Target="fonts/font22.fntdata"/><Relationship Id="rId65" Type="http://customschemas.google.com/relationships/presentationmetadata" Target="metadata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font" Target="fonts/font1.fntdata"/><Relationship Id="rId34" Type="http://schemas.openxmlformats.org/officeDocument/2006/relationships/slide" Target="slides/slide29.xml"/><Relationship Id="rId50" Type="http://schemas.openxmlformats.org/officeDocument/2006/relationships/font" Target="fonts/font12.fntdata"/><Relationship Id="rId55" Type="http://schemas.openxmlformats.org/officeDocument/2006/relationships/font" Target="fonts/font1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licity Fallon" userId="3ff0e4c3-3ad8-4010-beb2-c940946a3c54" providerId="ADAL" clId="{BAA20DB4-D6E0-4EB4-832D-36CEEE1E2A52}"/>
    <pc:docChg chg="modSld">
      <pc:chgData name="Felicity Fallon" userId="3ff0e4c3-3ad8-4010-beb2-c940946a3c54" providerId="ADAL" clId="{BAA20DB4-D6E0-4EB4-832D-36CEEE1E2A52}" dt="2023-07-14T10:44:59.061" v="40" actId="20577"/>
      <pc:docMkLst>
        <pc:docMk/>
      </pc:docMkLst>
      <pc:sldChg chg="modNotesTx">
        <pc:chgData name="Felicity Fallon" userId="3ff0e4c3-3ad8-4010-beb2-c940946a3c54" providerId="ADAL" clId="{BAA20DB4-D6E0-4EB4-832D-36CEEE1E2A52}" dt="2023-07-14T10:44:18.101" v="0" actId="6549"/>
        <pc:sldMkLst>
          <pc:docMk/>
          <pc:sldMk cId="0" sldId="262"/>
        </pc:sldMkLst>
      </pc:sldChg>
      <pc:sldChg chg="modNotesTx">
        <pc:chgData name="Felicity Fallon" userId="3ff0e4c3-3ad8-4010-beb2-c940946a3c54" providerId="ADAL" clId="{BAA20DB4-D6E0-4EB4-832D-36CEEE1E2A52}" dt="2023-07-14T10:44:59.061" v="40" actId="20577"/>
        <pc:sldMkLst>
          <pc:docMk/>
          <pc:sldMk cId="0" sldId="281"/>
        </pc:sldMkLst>
      </pc:sldChg>
    </pc:docChg>
  </pc:docChgLst>
  <pc:docChgLst>
    <pc:chgData name="Tristan Hale" userId="4e810f15-7125-456a-9649-63d4a79d866f" providerId="ADAL" clId="{0DB68434-CF8F-43AE-8BCF-A9D14B85F54A}"/>
    <pc:docChg chg="custSel modSld">
      <pc:chgData name="Tristan Hale" userId="4e810f15-7125-456a-9649-63d4a79d866f" providerId="ADAL" clId="{0DB68434-CF8F-43AE-8BCF-A9D14B85F54A}" dt="2023-07-18T11:23:00.828" v="1" actId="27636"/>
      <pc:docMkLst>
        <pc:docMk/>
      </pc:docMkLst>
      <pc:sldChg chg="modSp mod">
        <pc:chgData name="Tristan Hale" userId="4e810f15-7125-456a-9649-63d4a79d866f" providerId="ADAL" clId="{0DB68434-CF8F-43AE-8BCF-A9D14B85F54A}" dt="2023-07-18T11:23:00.828" v="1" actId="27636"/>
        <pc:sldMkLst>
          <pc:docMk/>
          <pc:sldMk cId="0" sldId="257"/>
        </pc:sldMkLst>
        <pc:spChg chg="mod">
          <ac:chgData name="Tristan Hale" userId="4e810f15-7125-456a-9649-63d4a79d866f" providerId="ADAL" clId="{0DB68434-CF8F-43AE-8BCF-A9D14B85F54A}" dt="2023-07-18T11:23:00.828" v="1" actId="27636"/>
          <ac:spMkLst>
            <pc:docMk/>
            <pc:sldMk cId="0" sldId="257"/>
            <ac:spMk id="171" creationId="{00000000-0000-0000-0000-000000000000}"/>
          </ac:spMkLst>
        </pc:spChg>
      </pc:sldChg>
      <pc:sldChg chg="modSp mod">
        <pc:chgData name="Tristan Hale" userId="4e810f15-7125-456a-9649-63d4a79d866f" providerId="ADAL" clId="{0DB68434-CF8F-43AE-8BCF-A9D14B85F54A}" dt="2023-07-18T11:23:00.815" v="0" actId="27636"/>
        <pc:sldMkLst>
          <pc:docMk/>
          <pc:sldMk cId="0" sldId="262"/>
        </pc:sldMkLst>
        <pc:spChg chg="mod">
          <ac:chgData name="Tristan Hale" userId="4e810f15-7125-456a-9649-63d4a79d866f" providerId="ADAL" clId="{0DB68434-CF8F-43AE-8BCF-A9D14B85F54A}" dt="2023-07-18T11:23:00.815" v="0" actId="27636"/>
          <ac:spMkLst>
            <pc:docMk/>
            <pc:sldMk cId="0" sldId="262"/>
            <ac:spMk id="20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2" name="Google Shape;162;p1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083481bbe1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083481bbe1_1_12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2083481bbe1_1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2083481bbe1_1_19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2083481bbe1_1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2083481bbe1_1_26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083481bbe1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2083481bbe1_1_33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57" name="Google Shape;257;p30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30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1dcf5c444e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1dcf5c444ec_0_0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1dcf5c444ec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g1dcf5c444ec_0_6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1dcf5c444e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1dcf5c444ec_0_13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dcf5c444ec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1dcf5c444ec_0_24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dcf5c444ec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1dcf5c444ec_0_29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8" name="Google Shape;168;p2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1dcf5c444e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1dcf5c444ec_0_35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dcf5c444ec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1dcf5c444ec_0_19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1dcf5c444ec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1dcf5c444ec_0_41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1dcf5c444ec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1dcf5c444ec_0_46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1dcf5c444ec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Google Shape;323;g1dcf5c444ec_0_51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9" name="Google Shape;329;p31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31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8" name="Google Shape;338;p32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ASB – focal point in Germany . Set up a water fil</a:t>
            </a:r>
            <a:r>
              <a:rPr lang="en-CH" dirty="0" err="1"/>
              <a:t>ter</a:t>
            </a:r>
            <a:r>
              <a:rPr lang="en-CH" dirty="0"/>
              <a:t> in Haiti with the </a:t>
            </a:r>
            <a:r>
              <a:rPr lang="en-CH"/>
              <a:t>local community.</a:t>
            </a:r>
            <a:endParaRPr/>
          </a:p>
        </p:txBody>
      </p:sp>
      <p:sp>
        <p:nvSpPr>
          <p:cNvPr id="339" name="Google Shape;339;p3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26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5" name="Google Shape;345;p33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Focal point in Bolivia created a Sphere training pack for working with National Disaster Management Agencies</a:t>
            </a:r>
            <a:endParaRPr/>
          </a:p>
        </p:txBody>
      </p:sp>
      <p:sp>
        <p:nvSpPr>
          <p:cNvPr id="346" name="Google Shape;346;p3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27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5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9" name="Google Shape;359;p36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36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e21fb6dcc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1e21fb6dccb_0_0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7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2" name="Google Shape;372;p34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MBPI (Indonesian society for Disaster Management) translated the handbook</a:t>
            </a:r>
            <a:endParaRPr/>
          </a:p>
        </p:txBody>
      </p:sp>
      <p:sp>
        <p:nvSpPr>
          <p:cNvPr id="373" name="Google Shape;373;p34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31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1dcf5c4481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9" name="Google Shape;379;g1dcf5c44814_0_0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MBPI (Indonesian society for Disaster Management) translated the handbook</a:t>
            </a:r>
            <a:endParaRPr/>
          </a:p>
        </p:txBody>
      </p:sp>
      <p:sp>
        <p:nvSpPr>
          <p:cNvPr id="380" name="Google Shape;380;g1dcf5c44814_0_0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4" name="Google Shape;184;p4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2" name="Google Shape;192;p8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This is just a quick background to explain the origins of Sphere and its status in the humanitarian community today.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0" name="Google Shape;200;p9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Play the short video clip. Ask participants to listen closely for the discussion of </a:t>
            </a:r>
            <a:r>
              <a:rPr lang="en-US" sz="1400" b="1"/>
              <a:t>why</a:t>
            </a:r>
            <a:r>
              <a:rPr lang="en-US" sz="1400"/>
              <a:t> the Sphere Project was started.</a:t>
            </a:r>
            <a:endParaRPr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/>
              <a:t>Stop the video at 1m34s. </a:t>
            </a:r>
            <a:r>
              <a:rPr lang="en-US" sz="1400" b="0"/>
              <a:t>Click “cc” in the video to view subtitles.</a:t>
            </a:r>
            <a:endParaRPr sz="14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6" name="Google Shape;206;p12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096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07a1ca9be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07a1ca9bee_0_0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083481bbe1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700" cy="3486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2083481bbe1_1_1:notes"/>
          <p:cNvSpPr txBox="1">
            <a:spLocks noGrp="1"/>
          </p:cNvSpPr>
          <p:nvPr>
            <p:ph type="body" idx="1"/>
          </p:nvPr>
        </p:nvSpPr>
        <p:spPr>
          <a:xfrm>
            <a:off x="934720" y="4415790"/>
            <a:ext cx="5141100" cy="4183500"/>
          </a:xfrm>
          <a:prstGeom prst="rect">
            <a:avLst/>
          </a:prstGeom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Page" type="tx">
  <p:cSld name="TITLE_AND_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42"/>
          <p:cNvSpPr txBox="1">
            <a:spLocks noGrp="1"/>
          </p:cNvSpPr>
          <p:nvPr>
            <p:ph type="title"/>
          </p:nvPr>
        </p:nvSpPr>
        <p:spPr>
          <a:xfrm>
            <a:off x="7120322" y="1148760"/>
            <a:ext cx="9238866" cy="1190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Open Sans Light"/>
              <a:buNone/>
              <a:defRPr sz="8000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42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784933" y="1137926"/>
            <a:ext cx="189836" cy="191917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42"/>
          <p:cNvSpPr txBox="1">
            <a:spLocks noGrp="1"/>
          </p:cNvSpPr>
          <p:nvPr>
            <p:ph type="sldNum" idx="12"/>
          </p:nvPr>
        </p:nvSpPr>
        <p:spPr>
          <a:xfrm>
            <a:off x="8661667" y="9251950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" name="Google Shape;16;p42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6628" y="683369"/>
            <a:ext cx="5870575" cy="2513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End page">
  <p:cSld name="End pag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60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7812" y="1333460"/>
            <a:ext cx="6083101" cy="2834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6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70155" y="2155247"/>
            <a:ext cx="178509" cy="1804646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60"/>
          <p:cNvSpPr txBox="1"/>
          <p:nvPr/>
        </p:nvSpPr>
        <p:spPr>
          <a:xfrm>
            <a:off x="7907906" y="3057570"/>
            <a:ext cx="7082075" cy="841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4800"/>
              <a:buFont typeface="Open Sans"/>
              <a:buNone/>
            </a:pPr>
            <a:r>
              <a:rPr lang="en-US" sz="48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rPr>
              <a:t>YOU</a:t>
            </a:r>
            <a:endParaRPr/>
          </a:p>
        </p:txBody>
      </p:sp>
      <p:sp>
        <p:nvSpPr>
          <p:cNvPr id="100" name="Google Shape;100;p60"/>
          <p:cNvSpPr txBox="1"/>
          <p:nvPr/>
        </p:nvSpPr>
        <p:spPr>
          <a:xfrm>
            <a:off x="7847174" y="1945794"/>
            <a:ext cx="7345475" cy="1025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 Light"/>
              <a:buNone/>
            </a:pPr>
            <a:r>
              <a:rPr lang="en-US" sz="60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THANK</a:t>
            </a:r>
            <a:endParaRPr/>
          </a:p>
        </p:txBody>
      </p:sp>
      <p:sp>
        <p:nvSpPr>
          <p:cNvPr id="101" name="Google Shape;101;p60"/>
          <p:cNvSpPr txBox="1">
            <a:spLocks noGrp="1"/>
          </p:cNvSpPr>
          <p:nvPr>
            <p:ph type="sldNum" idx="12"/>
          </p:nvPr>
        </p:nvSpPr>
        <p:spPr>
          <a:xfrm>
            <a:off x="927812" y="9022927"/>
            <a:ext cx="320601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ody Layout">
  <p:cSld name="Body Layou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50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  <a:defRPr sz="398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50"/>
          <p:cNvSpPr txBox="1">
            <a:spLocks noGrp="1"/>
          </p:cNvSpPr>
          <p:nvPr>
            <p:ph type="body" idx="1"/>
          </p:nvPr>
        </p:nvSpPr>
        <p:spPr>
          <a:xfrm>
            <a:off x="867013" y="1906406"/>
            <a:ext cx="15606237" cy="680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512"/>
              </a:spcBef>
              <a:spcAft>
                <a:spcPts val="0"/>
              </a:spcAft>
              <a:buClr>
                <a:schemeClr val="dk2"/>
              </a:buClr>
              <a:buSzPts val="2560"/>
              <a:buFont typeface="Tahoma"/>
              <a:buNone/>
              <a:defRPr sz="2560" b="1">
                <a:solidFill>
                  <a:srgbClr val="000000"/>
                </a:solidFill>
              </a:defRPr>
            </a:lvl1pPr>
            <a:lvl2pPr marL="914400" lvl="1" indent="-391160" algn="l">
              <a:spcBef>
                <a:spcPts val="1422"/>
              </a:spcBef>
              <a:spcAft>
                <a:spcPts val="0"/>
              </a:spcAft>
              <a:buSzPts val="2560"/>
              <a:buChar char="•"/>
              <a:defRPr sz="2560">
                <a:solidFill>
                  <a:srgbClr val="000000"/>
                </a:solidFill>
              </a:defRPr>
            </a:lvl2pPr>
            <a:lvl3pPr marL="1371600" lvl="2" indent="-373125" algn="l">
              <a:spcBef>
                <a:spcPts val="1422"/>
              </a:spcBef>
              <a:spcAft>
                <a:spcPts val="0"/>
              </a:spcAft>
              <a:buSzPts val="2276"/>
              <a:buChar char="-"/>
              <a:defRPr sz="2276">
                <a:solidFill>
                  <a:srgbClr val="000000"/>
                </a:solidFill>
              </a:defRPr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09" name="Google Shape;109;p50"/>
          <p:cNvCxnSpPr/>
          <p:nvPr/>
        </p:nvCxnSpPr>
        <p:spPr>
          <a:xfrm>
            <a:off x="1" y="1504488"/>
            <a:ext cx="13905880" cy="0"/>
          </a:xfrm>
          <a:prstGeom prst="straightConnector1">
            <a:avLst/>
          </a:prstGeom>
          <a:noFill/>
          <a:ln w="63500" cap="flat" cmpd="sng">
            <a:solidFill>
              <a:srgbClr val="039579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  <a:reflection stA="73000" endPos="73000" dist="50800" dir="5400000" sy="-100000" algn="bl" rotWithShape="0"/>
          </a:effectLst>
        </p:spPr>
      </p:cxnSp>
      <p:cxnSp>
        <p:nvCxnSpPr>
          <p:cNvPr id="110" name="Google Shape;110;p50"/>
          <p:cNvCxnSpPr/>
          <p:nvPr/>
        </p:nvCxnSpPr>
        <p:spPr>
          <a:xfrm>
            <a:off x="1" y="1538503"/>
            <a:ext cx="13510160" cy="0"/>
          </a:xfrm>
          <a:prstGeom prst="straightConnector1">
            <a:avLst/>
          </a:prstGeom>
          <a:noFill/>
          <a:ln w="41275" cap="flat" cmpd="sng">
            <a:solidFill>
              <a:srgbClr val="039579">
                <a:alpha val="56862"/>
              </a:srgbClr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647"/>
              </a:srgbClr>
            </a:outerShdw>
          </a:effectLst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 type="tx">
  <p:cSld name="TITLE_AND_BODY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51"/>
          <p:cNvSpPr txBox="1">
            <a:spLocks noGrp="1"/>
          </p:cNvSpPr>
          <p:nvPr>
            <p:ph type="title"/>
          </p:nvPr>
        </p:nvSpPr>
        <p:spPr>
          <a:xfrm>
            <a:off x="1693386" y="1638300"/>
            <a:ext cx="13953494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82"/>
              <a:buFont typeface="Open Sans"/>
              <a:buNone/>
              <a:defRPr b="1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51"/>
          <p:cNvSpPr txBox="1">
            <a:spLocks noGrp="1"/>
          </p:cNvSpPr>
          <p:nvPr>
            <p:ph type="body" idx="1"/>
          </p:nvPr>
        </p:nvSpPr>
        <p:spPr>
          <a:xfrm>
            <a:off x="1693386" y="3302296"/>
            <a:ext cx="13953494" cy="483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626"/>
              </a:spcBef>
              <a:spcAft>
                <a:spcPts val="0"/>
              </a:spcAft>
              <a:buSzPts val="3129"/>
              <a:buFont typeface="Tahoma"/>
              <a:buNone/>
              <a:defRPr>
                <a:solidFill>
                  <a:srgbClr val="0B2036"/>
                </a:solidFill>
              </a:defRPr>
            </a:lvl1pPr>
            <a:lvl2pPr marL="914400" lvl="1" indent="-228600" algn="l">
              <a:spcBef>
                <a:spcPts val="1422"/>
              </a:spcBef>
              <a:spcAft>
                <a:spcPts val="0"/>
              </a:spcAft>
              <a:buSzPts val="3129"/>
              <a:buNone/>
              <a:defRPr>
                <a:solidFill>
                  <a:srgbClr val="0B2036"/>
                </a:solidFill>
              </a:defRPr>
            </a:lvl2pPr>
            <a:lvl3pPr marL="1371600" lvl="2" indent="-228600" algn="l">
              <a:spcBef>
                <a:spcPts val="1422"/>
              </a:spcBef>
              <a:spcAft>
                <a:spcPts val="0"/>
              </a:spcAft>
              <a:buSzPts val="3129"/>
              <a:buNone/>
              <a:defRPr>
                <a:solidFill>
                  <a:srgbClr val="0B2036"/>
                </a:solidFill>
              </a:defRPr>
            </a:lvl3pPr>
            <a:lvl4pPr marL="1828800" lvl="3" indent="-228600" algn="l">
              <a:spcBef>
                <a:spcPts val="683"/>
              </a:spcBef>
              <a:spcAft>
                <a:spcPts val="0"/>
              </a:spcAft>
              <a:buClr>
                <a:srgbClr val="0B2036"/>
              </a:buClr>
              <a:buSzPts val="3413"/>
              <a:buNone/>
              <a:defRPr>
                <a:solidFill>
                  <a:srgbClr val="0B2036"/>
                </a:solidFill>
              </a:defRPr>
            </a:lvl4pPr>
            <a:lvl5pPr marL="2286000" lvl="4" indent="-228600" algn="l">
              <a:spcBef>
                <a:spcPts val="683"/>
              </a:spcBef>
              <a:spcAft>
                <a:spcPts val="0"/>
              </a:spcAft>
              <a:buClr>
                <a:srgbClr val="0B2036"/>
              </a:buClr>
              <a:buSzPts val="3413"/>
              <a:buNone/>
              <a:defRPr>
                <a:solidFill>
                  <a:srgbClr val="0B2036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4" name="Google Shape;114;p51"/>
          <p:cNvSpPr txBox="1">
            <a:spLocks noGrp="1"/>
          </p:cNvSpPr>
          <p:nvPr>
            <p:ph type="sldNum" idx="12"/>
          </p:nvPr>
        </p:nvSpPr>
        <p:spPr>
          <a:xfrm>
            <a:off x="15756292" y="8809567"/>
            <a:ext cx="423048" cy="342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xercise Layout">
  <p:cSld name="Exercise Layou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67" descr="meeting shutterstock_230281012.jpg"/>
          <p:cNvPicPr preferRelativeResize="0"/>
          <p:nvPr/>
        </p:nvPicPr>
        <p:blipFill rotWithShape="1">
          <a:blip r:embed="rId2" cstate="email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1251" y="4876659"/>
            <a:ext cx="6911559" cy="4100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67" descr="bottom-curve-fad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603064"/>
            <a:ext cx="17340263" cy="1162658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67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982"/>
              <a:buFont typeface="Tahoma"/>
              <a:buNone/>
              <a:defRPr sz="3982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67"/>
          <p:cNvSpPr txBox="1">
            <a:spLocks noGrp="1"/>
          </p:cNvSpPr>
          <p:nvPr>
            <p:ph type="body" idx="1"/>
          </p:nvPr>
        </p:nvSpPr>
        <p:spPr>
          <a:xfrm>
            <a:off x="867013" y="1906406"/>
            <a:ext cx="15606237" cy="680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26"/>
              </a:spcBef>
              <a:spcAft>
                <a:spcPts val="0"/>
              </a:spcAft>
              <a:buClr>
                <a:schemeClr val="dk2"/>
              </a:buClr>
              <a:buSzPts val="3129"/>
              <a:buFont typeface="Tahoma"/>
              <a:buNone/>
              <a:defRPr sz="3129">
                <a:solidFill>
                  <a:schemeClr val="dk1"/>
                </a:solidFill>
              </a:defRPr>
            </a:lvl1pPr>
            <a:lvl2pPr marL="914400" lvl="1" indent="-427291" algn="l">
              <a:spcBef>
                <a:spcPts val="1422"/>
              </a:spcBef>
              <a:spcAft>
                <a:spcPts val="0"/>
              </a:spcAft>
              <a:buClr>
                <a:schemeClr val="lt2"/>
              </a:buClr>
              <a:buSzPts val="3129"/>
              <a:buChar char="•"/>
              <a:defRPr sz="3129">
                <a:solidFill>
                  <a:schemeClr val="dk1"/>
                </a:solidFill>
              </a:defRPr>
            </a:lvl2pPr>
            <a:lvl3pPr marL="1371600" lvl="2" indent="-427291" algn="l">
              <a:spcBef>
                <a:spcPts val="1422"/>
              </a:spcBef>
              <a:spcAft>
                <a:spcPts val="0"/>
              </a:spcAft>
              <a:buClr>
                <a:schemeClr val="lt2"/>
              </a:buClr>
              <a:buSzPts val="3129"/>
              <a:buChar char="-"/>
              <a:defRPr sz="3129">
                <a:solidFill>
                  <a:schemeClr val="dk1"/>
                </a:solidFill>
              </a:defRPr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21" name="Google Shape;121;p67"/>
          <p:cNvCxnSpPr/>
          <p:nvPr/>
        </p:nvCxnSpPr>
        <p:spPr>
          <a:xfrm>
            <a:off x="0" y="1504488"/>
            <a:ext cx="16858092" cy="0"/>
          </a:xfrm>
          <a:prstGeom prst="straightConnector1">
            <a:avLst/>
          </a:prstGeom>
          <a:noFill/>
          <a:ln w="635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2" name="Google Shape;122;p67"/>
          <p:cNvSpPr txBox="1">
            <a:spLocks noGrp="1"/>
          </p:cNvSpPr>
          <p:nvPr>
            <p:ph type="ftr" idx="11"/>
          </p:nvPr>
        </p:nvSpPr>
        <p:spPr>
          <a:xfrm>
            <a:off x="867011" y="9002097"/>
            <a:ext cx="11951287" cy="519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2"/>
              <a:buFont typeface="Tahoma"/>
              <a:buNone/>
              <a:defRPr sz="1422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oter only">
  <p:cSld name="Footer only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68" descr="bottom-curve-fad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8603064"/>
            <a:ext cx="17340263" cy="1162658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68"/>
          <p:cNvSpPr txBox="1">
            <a:spLocks noGrp="1"/>
          </p:cNvSpPr>
          <p:nvPr>
            <p:ph type="ftr" idx="11"/>
          </p:nvPr>
        </p:nvSpPr>
        <p:spPr>
          <a:xfrm>
            <a:off x="867011" y="9002097"/>
            <a:ext cx="11951287" cy="519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22"/>
              <a:buFont typeface="Tahoma"/>
              <a:buNone/>
              <a:defRPr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69" descr="bottom-curv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8043396"/>
            <a:ext cx="17340263" cy="172232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69"/>
          <p:cNvSpPr txBox="1">
            <a:spLocks noGrp="1"/>
          </p:cNvSpPr>
          <p:nvPr>
            <p:ph type="ftr" idx="11"/>
          </p:nvPr>
        </p:nvSpPr>
        <p:spPr>
          <a:xfrm>
            <a:off x="867011" y="9002097"/>
            <a:ext cx="11951287" cy="519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73C7"/>
              </a:buClr>
              <a:buSzPts val="2844"/>
              <a:buFont typeface="Tahoma"/>
              <a:buNone/>
              <a:defRPr sz="2844">
                <a:solidFill>
                  <a:srgbClr val="1D73C7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ody Layout">
  <p:cSld name="1_Body Layou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0" descr="bottom-curve-fade.png"/>
          <p:cNvPicPr preferRelativeResize="0"/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4813" b="-6378"/>
          <a:stretch/>
        </p:blipFill>
        <p:spPr>
          <a:xfrm>
            <a:off x="0" y="8603064"/>
            <a:ext cx="17340263" cy="1162658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0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  <a:defRPr sz="3982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70"/>
          <p:cNvSpPr txBox="1">
            <a:spLocks noGrp="1"/>
          </p:cNvSpPr>
          <p:nvPr>
            <p:ph type="body" idx="1"/>
          </p:nvPr>
        </p:nvSpPr>
        <p:spPr>
          <a:xfrm>
            <a:off x="867013" y="1906406"/>
            <a:ext cx="15606237" cy="680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512"/>
              </a:spcBef>
              <a:spcAft>
                <a:spcPts val="0"/>
              </a:spcAft>
              <a:buClr>
                <a:schemeClr val="dk2"/>
              </a:buClr>
              <a:buSzPts val="2560"/>
              <a:buFont typeface="Tahoma"/>
              <a:buNone/>
              <a:defRPr sz="2560" b="1">
                <a:solidFill>
                  <a:srgbClr val="000000"/>
                </a:solidFill>
              </a:defRPr>
            </a:lvl1pPr>
            <a:lvl2pPr marL="914400" lvl="1" indent="-391160" algn="l">
              <a:spcBef>
                <a:spcPts val="1422"/>
              </a:spcBef>
              <a:spcAft>
                <a:spcPts val="0"/>
              </a:spcAft>
              <a:buSzPts val="2560"/>
              <a:buChar char="•"/>
              <a:defRPr sz="2560">
                <a:solidFill>
                  <a:srgbClr val="000000"/>
                </a:solidFill>
              </a:defRPr>
            </a:lvl2pPr>
            <a:lvl3pPr marL="1371600" lvl="2" indent="-373125" algn="l">
              <a:spcBef>
                <a:spcPts val="1422"/>
              </a:spcBef>
              <a:spcAft>
                <a:spcPts val="0"/>
              </a:spcAft>
              <a:buSzPts val="2276"/>
              <a:buChar char="-"/>
              <a:defRPr sz="2276">
                <a:solidFill>
                  <a:srgbClr val="000000"/>
                </a:solidFill>
              </a:defRPr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33" name="Google Shape;133;p70"/>
          <p:cNvCxnSpPr/>
          <p:nvPr/>
        </p:nvCxnSpPr>
        <p:spPr>
          <a:xfrm>
            <a:off x="0" y="1504488"/>
            <a:ext cx="15798906" cy="0"/>
          </a:xfrm>
          <a:prstGeom prst="straightConnector1">
            <a:avLst/>
          </a:prstGeom>
          <a:noFill/>
          <a:ln w="635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34" name="Google Shape;134;p70"/>
          <p:cNvGrpSpPr/>
          <p:nvPr/>
        </p:nvGrpSpPr>
        <p:grpSpPr>
          <a:xfrm>
            <a:off x="13728613" y="-47319"/>
            <a:ext cx="3465482" cy="2601046"/>
            <a:chOff x="7239477" y="-33271"/>
            <a:chExt cx="1827445" cy="1828860"/>
          </a:xfrm>
        </p:grpSpPr>
        <p:sp>
          <p:nvSpPr>
            <p:cNvPr id="135" name="Google Shape;135;p70"/>
            <p:cNvSpPr/>
            <p:nvPr/>
          </p:nvSpPr>
          <p:spPr>
            <a:xfrm>
              <a:off x="7711704" y="437556"/>
              <a:ext cx="883338" cy="883338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b="1" i="0">
                  <a:ln>
                    <a:noFill/>
                  </a:ln>
                  <a:solidFill>
                    <a:schemeClr val="lt1"/>
                  </a:solidFill>
                  <a:latin typeface="Tahoma"/>
                </a:rPr>
                <a:t>Sphere network </a:t>
              </a:r>
            </a:p>
          </p:txBody>
        </p:sp>
        <p:sp>
          <p:nvSpPr>
            <p:cNvPr id="136" name="Google Shape;136;p70"/>
            <p:cNvSpPr/>
            <p:nvPr/>
          </p:nvSpPr>
          <p:spPr>
            <a:xfrm>
              <a:off x="7933493" y="656810"/>
              <a:ext cx="444471" cy="444471"/>
            </a:xfrm>
            <a:prstGeom prst="ellipse">
              <a:avLst/>
            </a:prstGeom>
            <a:gradFill>
              <a:gsLst>
                <a:gs pos="0">
                  <a:srgbClr val="E50202"/>
                </a:gs>
                <a:gs pos="100000">
                  <a:srgbClr val="FF5A55"/>
                </a:gs>
              </a:gsLst>
              <a:lin ang="5400000" scaled="0"/>
            </a:gra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1707"/>
                <a:buFont typeface="Open Sans"/>
                <a:buNone/>
              </a:pPr>
              <a:endParaRPr sz="1707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37" name="Google Shape;137;p70"/>
            <p:cNvSpPr/>
            <p:nvPr/>
          </p:nvSpPr>
          <p:spPr>
            <a:xfrm rot="9005013">
              <a:off x="7483929" y="214516"/>
              <a:ext cx="1336783" cy="1336783"/>
            </a:xfrm>
            <a:prstGeom prst="blockArc">
              <a:avLst>
                <a:gd name="adj1" fmla="val 14407484"/>
                <a:gd name="adj2" fmla="val 2438"/>
                <a:gd name="adj3" fmla="val 16927"/>
              </a:avLst>
            </a:prstGeom>
            <a:gradFill>
              <a:gsLst>
                <a:gs pos="0">
                  <a:srgbClr val="0070E1">
                    <a:alpha val="47843"/>
                  </a:srgbClr>
                </a:gs>
                <a:gs pos="100000">
                  <a:srgbClr val="84B1FF">
                    <a:alpha val="47843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8" name="Google Shape;138;p70"/>
            <p:cNvSpPr/>
            <p:nvPr/>
          </p:nvSpPr>
          <p:spPr>
            <a:xfrm rot="-5400000">
              <a:off x="7483848" y="212351"/>
              <a:ext cx="1336783" cy="1336782"/>
            </a:xfrm>
            <a:prstGeom prst="blockArc">
              <a:avLst>
                <a:gd name="adj1" fmla="val 14407484"/>
                <a:gd name="adj2" fmla="val 2438"/>
                <a:gd name="adj3" fmla="val 16927"/>
              </a:avLst>
            </a:prstGeom>
            <a:gradFill>
              <a:gsLst>
                <a:gs pos="0">
                  <a:srgbClr val="0070E1">
                    <a:alpha val="49803"/>
                  </a:srgbClr>
                </a:gs>
                <a:gs pos="100000">
                  <a:srgbClr val="84B1FF">
                    <a:alpha val="49803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39" name="Google Shape;139;p70"/>
            <p:cNvSpPr/>
            <p:nvPr/>
          </p:nvSpPr>
          <p:spPr>
            <a:xfrm rot="1796115">
              <a:off x="7484808" y="210844"/>
              <a:ext cx="1336783" cy="1340629"/>
            </a:xfrm>
            <a:prstGeom prst="blockArc">
              <a:avLst>
                <a:gd name="adj1" fmla="val 14407484"/>
                <a:gd name="adj2" fmla="val 9446"/>
                <a:gd name="adj3" fmla="val 16888"/>
              </a:avLst>
            </a:prstGeom>
            <a:gradFill>
              <a:gsLst>
                <a:gs pos="0">
                  <a:srgbClr val="0070E1">
                    <a:alpha val="49803"/>
                  </a:srgbClr>
                </a:gs>
                <a:gs pos="100000">
                  <a:srgbClr val="84B1FF">
                    <a:alpha val="49803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0" name="Google Shape;140;p70"/>
            <p:cNvSpPr/>
            <p:nvPr/>
          </p:nvSpPr>
          <p:spPr>
            <a:xfrm rot="10800000">
              <a:off x="7293339" y="-29775"/>
              <a:ext cx="1729049" cy="1771664"/>
            </a:xfrm>
            <a:prstGeom prst="blockArc">
              <a:avLst>
                <a:gd name="adj1" fmla="val 16201508"/>
                <a:gd name="adj2" fmla="val 5714"/>
                <a:gd name="adj3" fmla="val 10968"/>
              </a:avLst>
            </a:prstGeom>
            <a:gradFill>
              <a:gsLst>
                <a:gs pos="0">
                  <a:srgbClr val="004386">
                    <a:alpha val="50980"/>
                  </a:srgbClr>
                </a:gs>
                <a:gs pos="100000">
                  <a:srgbClr val="007DF9">
                    <a:alpha val="50980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1" name="Google Shape;141;p70"/>
            <p:cNvSpPr/>
            <p:nvPr/>
          </p:nvSpPr>
          <p:spPr>
            <a:xfrm rot="10800000" flipH="1">
              <a:off x="7293338" y="-29775"/>
              <a:ext cx="1716549" cy="1771664"/>
            </a:xfrm>
            <a:prstGeom prst="blockArc">
              <a:avLst>
                <a:gd name="adj1" fmla="val 16201508"/>
                <a:gd name="adj2" fmla="val 5722"/>
                <a:gd name="adj3" fmla="val 11029"/>
              </a:avLst>
            </a:prstGeom>
            <a:gradFill>
              <a:gsLst>
                <a:gs pos="0">
                  <a:srgbClr val="004386">
                    <a:alpha val="49803"/>
                  </a:srgbClr>
                </a:gs>
                <a:gs pos="100000">
                  <a:srgbClr val="007DF9">
                    <a:alpha val="49803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Exercise Layout">
  <p:cSld name="1_Exercise Layout"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71" descr="meeting shutterstock_230281012.jpg"/>
          <p:cNvPicPr preferRelativeResize="0"/>
          <p:nvPr/>
        </p:nvPicPr>
        <p:blipFill rotWithShape="1">
          <a:blip r:embed="rId2" cstate="email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1251" y="4876659"/>
            <a:ext cx="6911559" cy="4100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71" descr="bottom-curve-fade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8603064"/>
            <a:ext cx="17340263" cy="1162658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71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982"/>
              <a:buFont typeface="Tahoma"/>
              <a:buNone/>
              <a:defRPr sz="3982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71"/>
          <p:cNvSpPr txBox="1">
            <a:spLocks noGrp="1"/>
          </p:cNvSpPr>
          <p:nvPr>
            <p:ph type="body" idx="1"/>
          </p:nvPr>
        </p:nvSpPr>
        <p:spPr>
          <a:xfrm>
            <a:off x="867013" y="1906406"/>
            <a:ext cx="15606237" cy="680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26"/>
              </a:spcBef>
              <a:spcAft>
                <a:spcPts val="0"/>
              </a:spcAft>
              <a:buClr>
                <a:schemeClr val="dk2"/>
              </a:buClr>
              <a:buSzPts val="3129"/>
              <a:buFont typeface="Tahoma"/>
              <a:buNone/>
              <a:defRPr sz="3129">
                <a:solidFill>
                  <a:schemeClr val="dk1"/>
                </a:solidFill>
              </a:defRPr>
            </a:lvl1pPr>
            <a:lvl2pPr marL="914400" lvl="1" indent="-427291" algn="l">
              <a:spcBef>
                <a:spcPts val="1422"/>
              </a:spcBef>
              <a:spcAft>
                <a:spcPts val="0"/>
              </a:spcAft>
              <a:buClr>
                <a:schemeClr val="lt2"/>
              </a:buClr>
              <a:buSzPts val="3129"/>
              <a:buChar char="•"/>
              <a:defRPr sz="3129">
                <a:solidFill>
                  <a:schemeClr val="dk1"/>
                </a:solidFill>
              </a:defRPr>
            </a:lvl2pPr>
            <a:lvl3pPr marL="1371600" lvl="2" indent="-427291" algn="l">
              <a:spcBef>
                <a:spcPts val="1422"/>
              </a:spcBef>
              <a:spcAft>
                <a:spcPts val="0"/>
              </a:spcAft>
              <a:buClr>
                <a:schemeClr val="lt2"/>
              </a:buClr>
              <a:buSzPts val="3129"/>
              <a:buChar char="-"/>
              <a:defRPr sz="3129">
                <a:solidFill>
                  <a:schemeClr val="dk1"/>
                </a:solidFill>
              </a:defRPr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47" name="Google Shape;147;p71"/>
          <p:cNvCxnSpPr/>
          <p:nvPr/>
        </p:nvCxnSpPr>
        <p:spPr>
          <a:xfrm>
            <a:off x="0" y="1504488"/>
            <a:ext cx="16858092" cy="0"/>
          </a:xfrm>
          <a:prstGeom prst="straightConnector1">
            <a:avLst/>
          </a:prstGeom>
          <a:noFill/>
          <a:ln w="6350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8" name="Google Shape;148;p71"/>
          <p:cNvSpPr txBox="1">
            <a:spLocks noGrp="1"/>
          </p:cNvSpPr>
          <p:nvPr>
            <p:ph type="ftr" idx="11"/>
          </p:nvPr>
        </p:nvSpPr>
        <p:spPr>
          <a:xfrm>
            <a:off x="867011" y="9002097"/>
            <a:ext cx="11951287" cy="519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22"/>
              <a:buFont typeface="Tahoma"/>
              <a:buNone/>
              <a:defRPr sz="1422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Footer only">
  <p:cSld name="1_Footer only"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72" descr="bottom-curve-fade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8603064"/>
            <a:ext cx="17340263" cy="1162658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72"/>
          <p:cNvSpPr txBox="1">
            <a:spLocks noGrp="1"/>
          </p:cNvSpPr>
          <p:nvPr>
            <p:ph type="ftr" idx="11"/>
          </p:nvPr>
        </p:nvSpPr>
        <p:spPr>
          <a:xfrm>
            <a:off x="867011" y="9002097"/>
            <a:ext cx="11951287" cy="519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22"/>
              <a:buFont typeface="Tahoma"/>
              <a:buNone/>
              <a:defRPr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None/>
              <a:defRPr/>
            </a:lvl9pPr>
          </a:lstStyle>
          <a:p>
            <a:endParaRPr/>
          </a:p>
        </p:txBody>
      </p:sp>
      <p:grpSp>
        <p:nvGrpSpPr>
          <p:cNvPr id="152" name="Google Shape;152;p72"/>
          <p:cNvGrpSpPr/>
          <p:nvPr/>
        </p:nvGrpSpPr>
        <p:grpSpPr>
          <a:xfrm>
            <a:off x="13728613" y="-47319"/>
            <a:ext cx="3465482" cy="2601046"/>
            <a:chOff x="7239477" y="-33271"/>
            <a:chExt cx="1827445" cy="1828860"/>
          </a:xfrm>
        </p:grpSpPr>
        <p:sp>
          <p:nvSpPr>
            <p:cNvPr id="153" name="Google Shape;153;p72"/>
            <p:cNvSpPr/>
            <p:nvPr/>
          </p:nvSpPr>
          <p:spPr>
            <a:xfrm>
              <a:off x="7711704" y="437556"/>
              <a:ext cx="883338" cy="883338"/>
            </a:xfrm>
            <a:prstGeom prst="rect">
              <a:avLst/>
            </a:prstGeom>
          </p:spPr>
          <p:txBody>
            <a:bodyPr>
              <a:prstTxWarp prst="textPlain">
                <a:avLst/>
              </a:prstTxWarp>
            </a:bodyPr>
            <a:lstStyle/>
            <a:p>
              <a:pPr lvl="0" algn="ctr"/>
              <a:r>
                <a:rPr b="1" i="0">
                  <a:ln>
                    <a:noFill/>
                  </a:ln>
                  <a:solidFill>
                    <a:schemeClr val="lt1"/>
                  </a:solidFill>
                  <a:latin typeface="Tahoma"/>
                </a:rPr>
                <a:t>Sphere network </a:t>
              </a:r>
            </a:p>
          </p:txBody>
        </p:sp>
        <p:sp>
          <p:nvSpPr>
            <p:cNvPr id="154" name="Google Shape;154;p72"/>
            <p:cNvSpPr/>
            <p:nvPr/>
          </p:nvSpPr>
          <p:spPr>
            <a:xfrm>
              <a:off x="7933493" y="656810"/>
              <a:ext cx="444471" cy="444471"/>
            </a:xfrm>
            <a:prstGeom prst="ellipse">
              <a:avLst/>
            </a:prstGeom>
            <a:gradFill>
              <a:gsLst>
                <a:gs pos="0">
                  <a:srgbClr val="E50202"/>
                </a:gs>
                <a:gs pos="100000">
                  <a:srgbClr val="FF5A55"/>
                </a:gs>
              </a:gsLst>
              <a:lin ang="5400000" scaled="0"/>
            </a:gradFill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40000" dist="20000" dir="5400000" rotWithShape="0">
                <a:srgbClr val="000000">
                  <a:alpha val="37647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1707"/>
                <a:buFont typeface="Open Sans"/>
                <a:buNone/>
              </a:pPr>
              <a:endParaRPr sz="1707" b="1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55" name="Google Shape;155;p72"/>
            <p:cNvSpPr/>
            <p:nvPr/>
          </p:nvSpPr>
          <p:spPr>
            <a:xfrm rot="9005013">
              <a:off x="7483929" y="214516"/>
              <a:ext cx="1336783" cy="1336783"/>
            </a:xfrm>
            <a:prstGeom prst="blockArc">
              <a:avLst>
                <a:gd name="adj1" fmla="val 14407484"/>
                <a:gd name="adj2" fmla="val 2438"/>
                <a:gd name="adj3" fmla="val 16927"/>
              </a:avLst>
            </a:prstGeom>
            <a:gradFill>
              <a:gsLst>
                <a:gs pos="0">
                  <a:srgbClr val="0070E1">
                    <a:alpha val="47843"/>
                  </a:srgbClr>
                </a:gs>
                <a:gs pos="100000">
                  <a:srgbClr val="84B1FF">
                    <a:alpha val="47843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6" name="Google Shape;156;p72"/>
            <p:cNvSpPr/>
            <p:nvPr/>
          </p:nvSpPr>
          <p:spPr>
            <a:xfrm rot="-5400000">
              <a:off x="7483848" y="212351"/>
              <a:ext cx="1336783" cy="1336782"/>
            </a:xfrm>
            <a:prstGeom prst="blockArc">
              <a:avLst>
                <a:gd name="adj1" fmla="val 14407484"/>
                <a:gd name="adj2" fmla="val 2438"/>
                <a:gd name="adj3" fmla="val 16927"/>
              </a:avLst>
            </a:prstGeom>
            <a:gradFill>
              <a:gsLst>
                <a:gs pos="0">
                  <a:srgbClr val="0070E1">
                    <a:alpha val="49803"/>
                  </a:srgbClr>
                </a:gs>
                <a:gs pos="100000">
                  <a:srgbClr val="84B1FF">
                    <a:alpha val="49803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7" name="Google Shape;157;p72"/>
            <p:cNvSpPr/>
            <p:nvPr/>
          </p:nvSpPr>
          <p:spPr>
            <a:xfrm rot="1796115">
              <a:off x="7484808" y="210844"/>
              <a:ext cx="1336783" cy="1340629"/>
            </a:xfrm>
            <a:prstGeom prst="blockArc">
              <a:avLst>
                <a:gd name="adj1" fmla="val 14407484"/>
                <a:gd name="adj2" fmla="val 9446"/>
                <a:gd name="adj3" fmla="val 16888"/>
              </a:avLst>
            </a:prstGeom>
            <a:gradFill>
              <a:gsLst>
                <a:gs pos="0">
                  <a:srgbClr val="0070E1">
                    <a:alpha val="49803"/>
                  </a:srgbClr>
                </a:gs>
                <a:gs pos="100000">
                  <a:srgbClr val="84B1FF">
                    <a:alpha val="49803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8" name="Google Shape;158;p72"/>
            <p:cNvSpPr/>
            <p:nvPr/>
          </p:nvSpPr>
          <p:spPr>
            <a:xfrm rot="10800000">
              <a:off x="7293339" y="-29775"/>
              <a:ext cx="1729049" cy="1771664"/>
            </a:xfrm>
            <a:prstGeom prst="blockArc">
              <a:avLst>
                <a:gd name="adj1" fmla="val 16201508"/>
                <a:gd name="adj2" fmla="val 5714"/>
                <a:gd name="adj3" fmla="val 10968"/>
              </a:avLst>
            </a:prstGeom>
            <a:gradFill>
              <a:gsLst>
                <a:gs pos="0">
                  <a:srgbClr val="004386">
                    <a:alpha val="50980"/>
                  </a:srgbClr>
                </a:gs>
                <a:gs pos="100000">
                  <a:srgbClr val="007DF9">
                    <a:alpha val="50980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59" name="Google Shape;159;p72"/>
            <p:cNvSpPr/>
            <p:nvPr/>
          </p:nvSpPr>
          <p:spPr>
            <a:xfrm rot="10800000" flipH="1">
              <a:off x="7293338" y="-29775"/>
              <a:ext cx="1716549" cy="1771664"/>
            </a:xfrm>
            <a:prstGeom prst="blockArc">
              <a:avLst>
                <a:gd name="adj1" fmla="val 16201508"/>
                <a:gd name="adj2" fmla="val 5722"/>
                <a:gd name="adj3" fmla="val 11029"/>
              </a:avLst>
            </a:prstGeom>
            <a:gradFill>
              <a:gsLst>
                <a:gs pos="0">
                  <a:srgbClr val="004386">
                    <a:alpha val="49803"/>
                  </a:srgbClr>
                </a:gs>
                <a:gs pos="100000">
                  <a:srgbClr val="007DF9">
                    <a:alpha val="49803"/>
                  </a:srgbClr>
                </a:gs>
              </a:gsLst>
              <a:lin ang="16200000" scaled="0"/>
            </a:gra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5A5A5"/>
                </a:buClr>
                <a:buSzPts val="2560"/>
                <a:buFont typeface="Open Sans"/>
                <a:buNone/>
              </a:pPr>
              <a:endParaRPr sz="256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>
  <p:cSld name="Title &amp; Subtitl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3"/>
          <p:cNvSpPr txBox="1">
            <a:spLocks noGrp="1"/>
          </p:cNvSpPr>
          <p:nvPr>
            <p:ph type="title"/>
          </p:nvPr>
        </p:nvSpPr>
        <p:spPr>
          <a:xfrm>
            <a:off x="392704" y="70423"/>
            <a:ext cx="13953493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3"/>
          <p:cNvSpPr txBox="1">
            <a:spLocks noGrp="1"/>
          </p:cNvSpPr>
          <p:nvPr>
            <p:ph type="body" idx="1"/>
          </p:nvPr>
        </p:nvSpPr>
        <p:spPr>
          <a:xfrm>
            <a:off x="1231991" y="1200723"/>
            <a:ext cx="13953493" cy="483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4000"/>
              <a:buFont typeface="Open Sans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4000"/>
              <a:buFont typeface="Open Sans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4000"/>
              <a:buFont typeface="Open Sans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4000"/>
              <a:buFont typeface="Open Sans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4000"/>
              <a:buFont typeface="Open Sans"/>
              <a:buNone/>
              <a:defRPr/>
            </a:lvl5pPr>
            <a:lvl6pPr marL="2743200" lvl="5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marL="3200400" lvl="6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marL="3657600" lvl="7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marL="4114800" lvl="8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43"/>
          <p:cNvSpPr txBox="1">
            <a:spLocks noGrp="1"/>
          </p:cNvSpPr>
          <p:nvPr>
            <p:ph type="sldNum" idx="12"/>
          </p:nvPr>
        </p:nvSpPr>
        <p:spPr>
          <a:xfrm>
            <a:off x="3390428" y="8809567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Subtitle copy">
  <p:cSld name="Title &amp; Subtitle cop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4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71" y="-7099"/>
            <a:ext cx="6316089" cy="976069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44"/>
          <p:cNvSpPr txBox="1">
            <a:spLocks noGrp="1"/>
          </p:cNvSpPr>
          <p:nvPr>
            <p:ph type="title"/>
          </p:nvPr>
        </p:nvSpPr>
        <p:spPr>
          <a:xfrm>
            <a:off x="6361565" y="1638300"/>
            <a:ext cx="9285313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92929"/>
              </a:buClr>
              <a:buSzPts val="6400"/>
              <a:buFont typeface="Open Sans"/>
              <a:buNone/>
              <a:defRPr>
                <a:solidFill>
                  <a:srgbClr val="292929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4"/>
          <p:cNvSpPr txBox="1">
            <a:spLocks noGrp="1"/>
          </p:cNvSpPr>
          <p:nvPr>
            <p:ph type="body" idx="1"/>
          </p:nvPr>
        </p:nvSpPr>
        <p:spPr>
          <a:xfrm>
            <a:off x="6667513" y="3302296"/>
            <a:ext cx="9518732" cy="483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"/>
              <a:buNone/>
              <a:defRPr>
                <a:solidFill>
                  <a:srgbClr val="FFFFFF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"/>
              <a:buNone/>
              <a:defRPr>
                <a:solidFill>
                  <a:srgbClr val="FFFFFF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"/>
              <a:buNone/>
              <a:defRPr>
                <a:solidFill>
                  <a:srgbClr val="FFFFFF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"/>
              <a:buNone/>
              <a:defRPr>
                <a:solidFill>
                  <a:srgbClr val="FFFFFF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Open Sans"/>
              <a:buNone/>
              <a:defRPr>
                <a:solidFill>
                  <a:srgbClr val="FFFFFF"/>
                </a:solidFill>
              </a:defRPr>
            </a:lvl5pPr>
            <a:lvl6pPr marL="2743200" lvl="5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marL="3200400" lvl="6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marL="3657600" lvl="7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marL="4114800" lvl="8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pic>
        <p:nvPicPr>
          <p:cNvPr id="25" name="Google Shape;25;p44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07552" y="8668092"/>
            <a:ext cx="66421" cy="406402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44"/>
          <p:cNvSpPr txBox="1"/>
          <p:nvPr/>
        </p:nvSpPr>
        <p:spPr>
          <a:xfrm>
            <a:off x="3348259" y="8531021"/>
            <a:ext cx="801091" cy="424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725" tIns="67725" rIns="67725" bIns="677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67"/>
              <a:buFont typeface="Open Sans"/>
              <a:buNone/>
            </a:pPr>
            <a:r>
              <a:rPr lang="en-US" sz="1867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sz="1867" b="1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7" name="Google Shape;27;p44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2445" y="8489918"/>
            <a:ext cx="2443489" cy="1048626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4"/>
          <p:cNvSpPr txBox="1">
            <a:spLocks noGrp="1"/>
          </p:cNvSpPr>
          <p:nvPr>
            <p:ph type="sldNum" idx="12"/>
          </p:nvPr>
        </p:nvSpPr>
        <p:spPr>
          <a:xfrm>
            <a:off x="3359302" y="8806579"/>
            <a:ext cx="407163" cy="38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  <a:defRPr sz="1867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  <a:defRPr sz="1867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  <a:defRPr sz="1867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  <a:defRPr sz="1867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  <a:defRPr sz="1867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  <a:defRPr sz="1867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  <a:defRPr sz="1867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  <a:defRPr sz="1867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Font typeface="Open Sans"/>
              <a:buNone/>
              <a:defRPr sz="1867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" name="Google Shape;29;p44"/>
          <p:cNvSpPr txBox="1"/>
          <p:nvPr/>
        </p:nvSpPr>
        <p:spPr>
          <a:xfrm>
            <a:off x="552421" y="1786744"/>
            <a:ext cx="4438716" cy="2318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Open Sans"/>
              <a:buNone/>
            </a:pPr>
            <a:r>
              <a:rPr lang="en-US" sz="72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Learning </a:t>
            </a:r>
            <a:endParaRPr/>
          </a:p>
          <a:p>
            <a:pPr marL="2286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Open Sans"/>
              <a:buNone/>
            </a:pPr>
            <a:r>
              <a:rPr lang="en-US" sz="72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objectives</a:t>
            </a:r>
            <a:endParaRPr sz="7200" b="1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" name="Google Shape;30;p44"/>
          <p:cNvSpPr/>
          <p:nvPr/>
        </p:nvSpPr>
        <p:spPr>
          <a:xfrm>
            <a:off x="4471987" y="4991049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" name="Google Shape;31;p44"/>
          <p:cNvSpPr/>
          <p:nvPr/>
        </p:nvSpPr>
        <p:spPr>
          <a:xfrm>
            <a:off x="1409685" y="5472065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" name="Google Shape;32;p44"/>
          <p:cNvSpPr/>
          <p:nvPr/>
        </p:nvSpPr>
        <p:spPr>
          <a:xfrm>
            <a:off x="3005129" y="5524449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" name="Google Shape;33;p44"/>
          <p:cNvSpPr/>
          <p:nvPr/>
        </p:nvSpPr>
        <p:spPr>
          <a:xfrm>
            <a:off x="233341" y="4681484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" name="Google Shape;34;p44"/>
          <p:cNvSpPr/>
          <p:nvPr/>
        </p:nvSpPr>
        <p:spPr>
          <a:xfrm>
            <a:off x="1433493" y="209486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5" name="Google Shape;35;p44"/>
          <p:cNvSpPr/>
          <p:nvPr/>
        </p:nvSpPr>
        <p:spPr>
          <a:xfrm>
            <a:off x="257149" y="876244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6" name="Google Shape;36;p44"/>
          <p:cNvSpPr/>
          <p:nvPr/>
        </p:nvSpPr>
        <p:spPr>
          <a:xfrm>
            <a:off x="121198" y="6224608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" name="Google Shape;37;p44"/>
          <p:cNvSpPr/>
          <p:nvPr/>
        </p:nvSpPr>
        <p:spPr>
          <a:xfrm>
            <a:off x="2834779" y="6925190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" name="Google Shape;38;p44"/>
          <p:cNvSpPr/>
          <p:nvPr/>
        </p:nvSpPr>
        <p:spPr>
          <a:xfrm>
            <a:off x="2156671" y="8305162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" name="Google Shape;39;p44"/>
          <p:cNvSpPr/>
          <p:nvPr/>
        </p:nvSpPr>
        <p:spPr>
          <a:xfrm>
            <a:off x="4030460" y="7983624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" name="Google Shape;40;p44"/>
          <p:cNvSpPr/>
          <p:nvPr/>
        </p:nvSpPr>
        <p:spPr>
          <a:xfrm>
            <a:off x="5477583" y="6194398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" name="Google Shape;41;p44"/>
          <p:cNvSpPr/>
          <p:nvPr/>
        </p:nvSpPr>
        <p:spPr>
          <a:xfrm>
            <a:off x="371593" y="7842725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" name="Google Shape;42;p44"/>
          <p:cNvSpPr/>
          <p:nvPr/>
        </p:nvSpPr>
        <p:spPr>
          <a:xfrm>
            <a:off x="4323072" y="6558155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" name="Google Shape;43;p44"/>
          <p:cNvSpPr/>
          <p:nvPr/>
        </p:nvSpPr>
        <p:spPr>
          <a:xfrm>
            <a:off x="1431123" y="6925190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 and text">
  <p:cSld name="Photo and 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5"/>
          <p:cNvSpPr>
            <a:spLocks noGrp="1"/>
          </p:cNvSpPr>
          <p:nvPr>
            <p:ph type="pic" idx="2"/>
          </p:nvPr>
        </p:nvSpPr>
        <p:spPr>
          <a:xfrm>
            <a:off x="10576732" y="-1"/>
            <a:ext cx="6795615" cy="9753601"/>
          </a:xfrm>
          <a:prstGeom prst="rect">
            <a:avLst/>
          </a:prstGeom>
          <a:noFill/>
          <a:ln>
            <a:noFill/>
          </a:ln>
        </p:spPr>
      </p:sp>
      <p:sp>
        <p:nvSpPr>
          <p:cNvPr id="46" name="Google Shape;46;p45"/>
          <p:cNvSpPr txBox="1">
            <a:spLocks noGrp="1"/>
          </p:cNvSpPr>
          <p:nvPr>
            <p:ph type="title"/>
          </p:nvPr>
        </p:nvSpPr>
        <p:spPr>
          <a:xfrm>
            <a:off x="1270039" y="635000"/>
            <a:ext cx="9117545" cy="198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45"/>
          <p:cNvSpPr txBox="1">
            <a:spLocks noGrp="1"/>
          </p:cNvSpPr>
          <p:nvPr>
            <p:ph type="body" idx="1"/>
          </p:nvPr>
        </p:nvSpPr>
        <p:spPr>
          <a:xfrm>
            <a:off x="1270039" y="2616200"/>
            <a:ext cx="9117545" cy="42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None/>
              <a:defRPr/>
            </a:lvl5pPr>
            <a:lvl6pPr marL="2743200" lvl="5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marL="3200400" lvl="6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marL="3657600" lvl="7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marL="4114800" lvl="8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45"/>
          <p:cNvSpPr txBox="1">
            <a:spLocks noGrp="1"/>
          </p:cNvSpPr>
          <p:nvPr>
            <p:ph type="body" idx="3"/>
          </p:nvPr>
        </p:nvSpPr>
        <p:spPr>
          <a:xfrm>
            <a:off x="9766340" y="9099807"/>
            <a:ext cx="6549451" cy="406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4000"/>
              <a:buFont typeface="Open Sans"/>
              <a:buNone/>
              <a:defRPr b="1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4325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5pPr>
            <a:lvl6pPr marL="2743200" lvl="5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marL="3200400" lvl="6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marL="3657600" lvl="7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marL="4114800" lvl="8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45"/>
          <p:cNvSpPr txBox="1">
            <a:spLocks noGrp="1"/>
          </p:cNvSpPr>
          <p:nvPr>
            <p:ph type="sldNum" idx="12"/>
          </p:nvPr>
        </p:nvSpPr>
        <p:spPr>
          <a:xfrm>
            <a:off x="3396741" y="8803219"/>
            <a:ext cx="418384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  <a:defRPr sz="20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  <a:defRPr sz="20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  <a:defRPr sz="20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  <a:defRPr sz="20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  <a:defRPr sz="20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  <a:defRPr sz="20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  <a:defRPr sz="20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  <a:defRPr sz="20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  <a:defRPr sz="20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ullets">
  <p:cSld name="Title &amp; Bullet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6"/>
          <p:cNvSpPr txBox="1">
            <a:spLocks noGrp="1"/>
          </p:cNvSpPr>
          <p:nvPr>
            <p:ph type="title"/>
          </p:nvPr>
        </p:nvSpPr>
        <p:spPr>
          <a:xfrm>
            <a:off x="396511" y="269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6"/>
          <p:cNvSpPr txBox="1">
            <a:spLocks noGrp="1"/>
          </p:cNvSpPr>
          <p:nvPr>
            <p:ph type="body" idx="1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314325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1pPr>
            <a:lvl2pPr marL="914400" lvl="1" indent="-314325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2pPr>
            <a:lvl3pPr marL="1371600" lvl="2" indent="-314325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3pPr>
            <a:lvl4pPr marL="1828800" lvl="3" indent="-314325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4pPr>
            <a:lvl5pPr marL="2286000" lvl="4" indent="-314325" algn="l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5pPr>
            <a:lvl6pPr marL="2743200" lvl="5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marL="3200400" lvl="6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marL="3657600" lvl="7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marL="4114800" lvl="8" indent="-314325" algn="ctr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46"/>
          <p:cNvSpPr txBox="1">
            <a:spLocks noGrp="1"/>
          </p:cNvSpPr>
          <p:nvPr>
            <p:ph type="sldNum" idx="12"/>
          </p:nvPr>
        </p:nvSpPr>
        <p:spPr>
          <a:xfrm>
            <a:off x="3386653" y="8785759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Subtitle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8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493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8"/>
          <p:cNvSpPr txBox="1">
            <a:spLocks noGrp="1"/>
          </p:cNvSpPr>
          <p:nvPr>
            <p:ph type="body" idx="1"/>
          </p:nvPr>
        </p:nvSpPr>
        <p:spPr>
          <a:xfrm>
            <a:off x="1693385" y="3302296"/>
            <a:ext cx="13953493" cy="483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>
                <a:solidFill>
                  <a:srgbClr val="000000"/>
                </a:solidFill>
              </a:defRPr>
            </a:lvl1pPr>
            <a:lvl2pPr marL="914400" lvl="1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>
                <a:solidFill>
                  <a:srgbClr val="000000"/>
                </a:solidFill>
              </a:defRPr>
            </a:lvl2pPr>
            <a:lvl3pPr marL="1371600" lvl="2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>
                <a:solidFill>
                  <a:srgbClr val="000000"/>
                </a:solidFill>
              </a:defRPr>
            </a:lvl3pPr>
            <a:lvl4pPr marL="1828800" lvl="3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>
                <a:solidFill>
                  <a:srgbClr val="000000"/>
                </a:solidFill>
              </a:defRPr>
            </a:lvl4pPr>
            <a:lvl5pPr marL="2286000" lvl="4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Open Sans"/>
              <a:buNone/>
              <a:defRPr>
                <a:solidFill>
                  <a:srgbClr val="000000"/>
                </a:solidFill>
              </a:defRPr>
            </a:lvl5pPr>
            <a:lvl6pPr marL="2743200" lvl="5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marL="3200400" lvl="6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marL="3657600" lvl="7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marL="4114800" lvl="8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48"/>
          <p:cNvSpPr txBox="1">
            <a:spLocks noGrp="1"/>
          </p:cNvSpPr>
          <p:nvPr>
            <p:ph type="sldNum" idx="12"/>
          </p:nvPr>
        </p:nvSpPr>
        <p:spPr>
          <a:xfrm>
            <a:off x="2732300" y="9029316"/>
            <a:ext cx="320601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Page">
  <p:cSld name="Title Page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57"/>
          <p:cNvSpPr txBox="1">
            <a:spLocks noGrp="1"/>
          </p:cNvSpPr>
          <p:nvPr>
            <p:ph type="title"/>
          </p:nvPr>
        </p:nvSpPr>
        <p:spPr>
          <a:xfrm>
            <a:off x="6948296" y="1212256"/>
            <a:ext cx="9465507" cy="1190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 Light"/>
              <a:buNone/>
              <a:defRPr sz="6000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>
            <a:endParaRPr/>
          </a:p>
        </p:txBody>
      </p:sp>
      <p:pic>
        <p:nvPicPr>
          <p:cNvPr id="67" name="Google Shape;67;p57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76628" y="683369"/>
            <a:ext cx="5870575" cy="2513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5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60167" y="1205809"/>
            <a:ext cx="175165" cy="1770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Subtitle copy">
  <p:cSld name="Title &amp; Subtitle cop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971" y="-7099"/>
            <a:ext cx="6316089" cy="9760699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58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493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Font typeface="Open Sans"/>
              <a:buNone/>
              <a:defRPr>
                <a:solidFill>
                  <a:srgbClr val="FFFFFF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58"/>
          <p:cNvSpPr txBox="1">
            <a:spLocks noGrp="1"/>
          </p:cNvSpPr>
          <p:nvPr>
            <p:ph type="body" idx="1"/>
          </p:nvPr>
        </p:nvSpPr>
        <p:spPr>
          <a:xfrm>
            <a:off x="1693385" y="3302296"/>
            <a:ext cx="13953493" cy="483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lvl="0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  <a:defRPr sz="3200">
                <a:solidFill>
                  <a:srgbClr val="FFFFFF"/>
                </a:solidFill>
              </a:defRPr>
            </a:lvl1pPr>
            <a:lvl2pPr marL="914400" lvl="1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>
                <a:solidFill>
                  <a:srgbClr val="FFFFFF"/>
                </a:solidFill>
              </a:defRPr>
            </a:lvl2pPr>
            <a:lvl3pPr marL="1371600" lvl="2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>
                <a:solidFill>
                  <a:srgbClr val="FFFFFF"/>
                </a:solidFill>
              </a:defRPr>
            </a:lvl3pPr>
            <a:lvl4pPr marL="1828800" lvl="3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>
                <a:solidFill>
                  <a:srgbClr val="FFFFFF"/>
                </a:solidFill>
              </a:defRPr>
            </a:lvl4pPr>
            <a:lvl5pPr marL="2286000" lvl="4" indent="-228600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>
                <a:solidFill>
                  <a:srgbClr val="FFFFFF"/>
                </a:solidFill>
              </a:defRPr>
            </a:lvl5pPr>
            <a:lvl6pPr marL="2743200" lvl="5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marL="3200400" lvl="6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marL="3657600" lvl="7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marL="4114800" lvl="8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pic>
        <p:nvPicPr>
          <p:cNvPr id="73" name="Google Shape;73;p58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83031" y="8691626"/>
            <a:ext cx="66421" cy="406402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58"/>
          <p:cNvSpPr txBox="1"/>
          <p:nvPr/>
        </p:nvSpPr>
        <p:spPr>
          <a:xfrm>
            <a:off x="2823738" y="8607594"/>
            <a:ext cx="801091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</a:pPr>
            <a:r>
              <a:rPr lang="en-US"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sz="1400" b="1" i="0" u="none" strike="noStrike" cap="none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75" name="Google Shape;75;p58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2444" y="8489916"/>
            <a:ext cx="1973616" cy="850971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58"/>
          <p:cNvSpPr txBox="1">
            <a:spLocks noGrp="1"/>
          </p:cNvSpPr>
          <p:nvPr>
            <p:ph type="sldNum" idx="12"/>
          </p:nvPr>
        </p:nvSpPr>
        <p:spPr>
          <a:xfrm>
            <a:off x="2834779" y="8830113"/>
            <a:ext cx="320601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7" name="Google Shape;77;p58"/>
          <p:cNvSpPr txBox="1"/>
          <p:nvPr/>
        </p:nvSpPr>
        <p:spPr>
          <a:xfrm>
            <a:off x="552421" y="1786744"/>
            <a:ext cx="4438716" cy="2318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Open Sans"/>
              <a:buNone/>
            </a:pPr>
            <a:r>
              <a:rPr lang="en-US" sz="72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Learning </a:t>
            </a:r>
            <a:endParaRPr/>
          </a:p>
          <a:p>
            <a:pPr marL="2286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Open Sans"/>
              <a:buNone/>
            </a:pPr>
            <a:r>
              <a:rPr lang="en-US" sz="72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 objectives</a:t>
            </a:r>
            <a:endParaRPr sz="7200" b="1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8" name="Google Shape;78;p58"/>
          <p:cNvSpPr/>
          <p:nvPr/>
        </p:nvSpPr>
        <p:spPr>
          <a:xfrm>
            <a:off x="4471987" y="4991049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9" name="Google Shape;79;p58"/>
          <p:cNvSpPr/>
          <p:nvPr/>
        </p:nvSpPr>
        <p:spPr>
          <a:xfrm>
            <a:off x="1409685" y="5472065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0" name="Google Shape;80;p58"/>
          <p:cNvSpPr/>
          <p:nvPr/>
        </p:nvSpPr>
        <p:spPr>
          <a:xfrm>
            <a:off x="3005129" y="5524449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1" name="Google Shape;81;p58"/>
          <p:cNvSpPr/>
          <p:nvPr/>
        </p:nvSpPr>
        <p:spPr>
          <a:xfrm>
            <a:off x="233341" y="4681484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2" name="Google Shape;82;p58"/>
          <p:cNvSpPr/>
          <p:nvPr/>
        </p:nvSpPr>
        <p:spPr>
          <a:xfrm>
            <a:off x="1433493" y="209486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3" name="Google Shape;83;p58"/>
          <p:cNvSpPr/>
          <p:nvPr/>
        </p:nvSpPr>
        <p:spPr>
          <a:xfrm>
            <a:off x="257149" y="876244"/>
            <a:ext cx="661226" cy="657225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4" name="Google Shape;84;p58"/>
          <p:cNvSpPr/>
          <p:nvPr/>
        </p:nvSpPr>
        <p:spPr>
          <a:xfrm>
            <a:off x="121198" y="6224608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5" name="Google Shape;85;p58"/>
          <p:cNvSpPr/>
          <p:nvPr/>
        </p:nvSpPr>
        <p:spPr>
          <a:xfrm>
            <a:off x="2834779" y="6925190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6" name="Google Shape;86;p58"/>
          <p:cNvSpPr/>
          <p:nvPr/>
        </p:nvSpPr>
        <p:spPr>
          <a:xfrm>
            <a:off x="2156671" y="8305162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7" name="Google Shape;87;p58"/>
          <p:cNvSpPr/>
          <p:nvPr/>
        </p:nvSpPr>
        <p:spPr>
          <a:xfrm>
            <a:off x="4030460" y="7983624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8" name="Google Shape;88;p58"/>
          <p:cNvSpPr/>
          <p:nvPr/>
        </p:nvSpPr>
        <p:spPr>
          <a:xfrm>
            <a:off x="5477583" y="6194398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9" name="Google Shape;89;p58"/>
          <p:cNvSpPr/>
          <p:nvPr/>
        </p:nvSpPr>
        <p:spPr>
          <a:xfrm>
            <a:off x="371593" y="7842725"/>
            <a:ext cx="323869" cy="30243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0" name="Google Shape;90;p58"/>
          <p:cNvSpPr/>
          <p:nvPr/>
        </p:nvSpPr>
        <p:spPr>
          <a:xfrm>
            <a:off x="4323072" y="6558155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58"/>
          <p:cNvSpPr/>
          <p:nvPr/>
        </p:nvSpPr>
        <p:spPr>
          <a:xfrm>
            <a:off x="1431123" y="6925190"/>
            <a:ext cx="524523" cy="547642"/>
          </a:xfrm>
          <a:prstGeom prst="ellipse">
            <a:avLst/>
          </a:prstGeom>
          <a:solidFill>
            <a:srgbClr val="00A585"/>
          </a:solidFill>
          <a:ln>
            <a:noFill/>
          </a:ln>
          <a:effectLst>
            <a:outerShdw blurRad="38100" dist="25400" dir="5400000" rotWithShape="0">
              <a:srgbClr val="000000">
                <a:alpha val="49803"/>
              </a:srgbClr>
            </a:outerShdw>
          </a:effectLst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</a:pPr>
            <a:endParaRPr sz="1800" b="0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&amp; Bullets">
  <p:cSld name="Title &amp; Bullets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9"/>
          <p:cNvSpPr txBox="1">
            <a:spLocks noGrp="1"/>
          </p:cNvSpPr>
          <p:nvPr>
            <p:ph type="title"/>
          </p:nvPr>
        </p:nvSpPr>
        <p:spPr>
          <a:xfrm>
            <a:off x="1270039" y="4445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59"/>
          <p:cNvSpPr txBox="1">
            <a:spLocks noGrp="1"/>
          </p:cNvSpPr>
          <p:nvPr>
            <p:ph type="body" idx="1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lvl="0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1pPr>
            <a:lvl2pPr marL="914400" lvl="1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2pPr>
            <a:lvl3pPr marL="1371600" lvl="2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3pPr>
            <a:lvl4pPr marL="1828800" lvl="3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4pPr>
            <a:lvl5pPr marL="2286000" lvl="4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5pPr>
            <a:lvl6pPr marL="2743200" lvl="5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6pPr>
            <a:lvl7pPr marL="3200400" lvl="6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7pPr>
            <a:lvl8pPr marL="3657600" lvl="7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8pPr>
            <a:lvl9pPr marL="4114800" lvl="8" indent="-314325" algn="ctr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59"/>
          <p:cNvSpPr txBox="1">
            <a:spLocks noGrp="1"/>
          </p:cNvSpPr>
          <p:nvPr>
            <p:ph type="sldNum" idx="12"/>
          </p:nvPr>
        </p:nvSpPr>
        <p:spPr>
          <a:xfrm>
            <a:off x="2732300" y="9029316"/>
            <a:ext cx="320601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1"/>
          <p:cNvSpPr txBox="1">
            <a:spLocks noGrp="1"/>
          </p:cNvSpPr>
          <p:nvPr>
            <p:ph type="title"/>
          </p:nvPr>
        </p:nvSpPr>
        <p:spPr>
          <a:xfrm>
            <a:off x="396511" y="269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Open Sans"/>
              <a:buNone/>
              <a:defRPr sz="64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sz="64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sz="64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sz="64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sz="64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sz="64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sz="64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sz="64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6400"/>
              <a:buFont typeface="Open Sans"/>
              <a:buNone/>
              <a:defRPr sz="64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7" name="Google Shape;7;p41"/>
          <p:cNvSpPr txBox="1">
            <a:spLocks noGrp="1"/>
          </p:cNvSpPr>
          <p:nvPr>
            <p:ph type="body" idx="1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>
            <a:lvl1pPr marL="457200" marR="0" lvl="0" indent="-4191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3000"/>
              <a:buFont typeface="Open Sans"/>
              <a:buChar char="•"/>
              <a:defRPr sz="40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4191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3000"/>
              <a:buFont typeface="Open Sans"/>
              <a:buChar char="•"/>
              <a:defRPr sz="40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4191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3000"/>
              <a:buFont typeface="Open Sans"/>
              <a:buChar char="•"/>
              <a:defRPr sz="40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4191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3000"/>
              <a:buFont typeface="Open Sans"/>
              <a:buChar char="•"/>
              <a:defRPr sz="40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4191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3000"/>
              <a:buFont typeface="Open Sans"/>
              <a:buChar char="•"/>
              <a:defRPr sz="40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sz="24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4290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sz="24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4290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sz="24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4290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1800"/>
              <a:buFont typeface="Open Sans"/>
              <a:buChar char="•"/>
              <a:defRPr sz="24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8" name="Google Shape;8;p41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22445" y="8400288"/>
            <a:ext cx="2443489" cy="11151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41" descr="pasted-image.pd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153050" y="8675531"/>
            <a:ext cx="66421" cy="40640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41"/>
          <p:cNvSpPr txBox="1"/>
          <p:nvPr/>
        </p:nvSpPr>
        <p:spPr>
          <a:xfrm>
            <a:off x="3228148" y="8497501"/>
            <a:ext cx="801091" cy="424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725" tIns="67725" rIns="67725" bIns="67725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6767"/>
              </a:buClr>
              <a:buSzPts val="1867"/>
              <a:buFont typeface="Open Sans"/>
              <a:buNone/>
            </a:pPr>
            <a:r>
              <a:rPr lang="en-US" sz="1867" b="1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sz="1867" b="1" i="0" u="none" strike="noStrike" cap="none">
              <a:solidFill>
                <a:srgbClr val="67676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" name="Google Shape;11;p41"/>
          <p:cNvSpPr txBox="1">
            <a:spLocks noGrp="1"/>
          </p:cNvSpPr>
          <p:nvPr>
            <p:ph type="sldNum" idx="12"/>
          </p:nvPr>
        </p:nvSpPr>
        <p:spPr>
          <a:xfrm>
            <a:off x="3386653" y="8785759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  <a:defRPr sz="1867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7"/>
          <p:cNvSpPr txBox="1">
            <a:spLocks noGrp="1"/>
          </p:cNvSpPr>
          <p:nvPr>
            <p:ph type="title"/>
          </p:nvPr>
        </p:nvSpPr>
        <p:spPr>
          <a:xfrm>
            <a:off x="1270039" y="444500"/>
            <a:ext cx="14800185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5400"/>
              <a:buFont typeface="Open Sans"/>
              <a:buNone/>
              <a:defRPr sz="5400" b="1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4800"/>
              <a:buFont typeface="Open Sans"/>
              <a:buNone/>
              <a:defRPr sz="48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4800"/>
              <a:buFont typeface="Open Sans"/>
              <a:buNone/>
              <a:defRPr sz="48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4800"/>
              <a:buFont typeface="Open Sans"/>
              <a:buNone/>
              <a:defRPr sz="48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4800"/>
              <a:buFont typeface="Open Sans"/>
              <a:buNone/>
              <a:defRPr sz="48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4800"/>
              <a:buFont typeface="Open Sans"/>
              <a:buNone/>
              <a:defRPr sz="48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4800"/>
              <a:buFont typeface="Open Sans"/>
              <a:buNone/>
              <a:defRPr sz="48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4800"/>
              <a:buFont typeface="Open Sans"/>
              <a:buNone/>
              <a:defRPr sz="48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4800"/>
              <a:buFont typeface="Open Sans"/>
              <a:buNone/>
              <a:defRPr sz="4800" b="0" i="0" u="none" strike="noStrike" cap="none">
                <a:solidFill>
                  <a:srgbClr val="00B29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56" name="Google Shape;56;p47"/>
          <p:cNvSpPr txBox="1">
            <a:spLocks noGrp="1"/>
          </p:cNvSpPr>
          <p:nvPr>
            <p:ph type="body" idx="1"/>
          </p:nvPr>
        </p:nvSpPr>
        <p:spPr>
          <a:xfrm>
            <a:off x="1270039" y="2603500"/>
            <a:ext cx="14800185" cy="628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rmAutofit/>
          </a:bodyPr>
          <a:lstStyle>
            <a:lvl1pPr marL="457200" marR="0" lvl="0" indent="-314325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Font typeface="Open Sans"/>
              <a:buChar char="•"/>
              <a:defRPr sz="18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4325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Font typeface="Open Sans"/>
              <a:buChar char="•"/>
              <a:defRPr sz="18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4325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Font typeface="Open Sans"/>
              <a:buChar char="•"/>
              <a:defRPr sz="18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4325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Font typeface="Open Sans"/>
              <a:buChar char="•"/>
              <a:defRPr sz="18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4325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Font typeface="Open Sans"/>
              <a:buChar char="•"/>
              <a:defRPr sz="18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4325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Font typeface="Open Sans"/>
              <a:buChar char="•"/>
              <a:defRPr sz="18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4325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Font typeface="Open Sans"/>
              <a:buChar char="•"/>
              <a:defRPr sz="18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4325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Font typeface="Open Sans"/>
              <a:buChar char="•"/>
              <a:defRPr sz="18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4325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676767"/>
              </a:buClr>
              <a:buSzPts val="1350"/>
              <a:buFont typeface="Open Sans"/>
              <a:buChar char="•"/>
              <a:defRPr sz="1800" b="0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pic>
        <p:nvPicPr>
          <p:cNvPr id="57" name="Google Shape;57;p47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27194" y="8680416"/>
            <a:ext cx="2011462" cy="850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47" descr="pasted-image.pdf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574241" y="8878129"/>
            <a:ext cx="66421" cy="406402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47"/>
          <p:cNvSpPr txBox="1"/>
          <p:nvPr/>
        </p:nvSpPr>
        <p:spPr>
          <a:xfrm>
            <a:off x="2714948" y="8794097"/>
            <a:ext cx="801091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76767"/>
              </a:buClr>
              <a:buSzPts val="1400"/>
              <a:buFont typeface="Open Sans"/>
              <a:buNone/>
            </a:pPr>
            <a:r>
              <a:rPr lang="en-US" sz="1400" b="1" i="0" u="none" strike="noStrike" cap="none">
                <a:solidFill>
                  <a:srgbClr val="676767"/>
                </a:solidFill>
                <a:latin typeface="Open Sans"/>
                <a:ea typeface="Open Sans"/>
                <a:cs typeface="Open Sans"/>
                <a:sym typeface="Open Sans"/>
              </a:rPr>
              <a:t>SLIDE</a:t>
            </a:r>
            <a:endParaRPr sz="1400" b="1" i="0" u="none" strike="noStrike" cap="none">
              <a:solidFill>
                <a:srgbClr val="676767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0" name="Google Shape;60;p47"/>
          <p:cNvSpPr txBox="1">
            <a:spLocks noGrp="1"/>
          </p:cNvSpPr>
          <p:nvPr>
            <p:ph type="sldNum" idx="12"/>
          </p:nvPr>
        </p:nvSpPr>
        <p:spPr>
          <a:xfrm>
            <a:off x="2732300" y="9029316"/>
            <a:ext cx="320601" cy="3180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1400"/>
              <a:buFont typeface="Open Sans"/>
              <a:buNone/>
              <a:defRPr sz="1400" b="1" i="0" u="none" strike="noStrike" cap="none">
                <a:solidFill>
                  <a:srgbClr val="00A585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9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  <a:defRPr sz="3982" b="1" i="0" u="none" strike="noStrike" cap="none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4" name="Google Shape;104;p49"/>
          <p:cNvSpPr txBox="1">
            <a:spLocks noGrp="1"/>
          </p:cNvSpPr>
          <p:nvPr>
            <p:ph type="body" idx="1"/>
          </p:nvPr>
        </p:nvSpPr>
        <p:spPr>
          <a:xfrm>
            <a:off x="867013" y="1923129"/>
            <a:ext cx="15606237" cy="680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626"/>
              </a:spcBef>
              <a:spcAft>
                <a:spcPts val="0"/>
              </a:spcAft>
              <a:buClr>
                <a:schemeClr val="dk2"/>
              </a:buClr>
              <a:buSzPts val="3129"/>
              <a:buFont typeface="Tahoma"/>
              <a:buNone/>
              <a:defRPr sz="3129" b="0" i="0" u="none" strike="noStrike" cap="none">
                <a:solidFill>
                  <a:srgbClr val="004386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27291" algn="l" rtl="0">
              <a:spcBef>
                <a:spcPts val="1422"/>
              </a:spcBef>
              <a:spcAft>
                <a:spcPts val="0"/>
              </a:spcAft>
              <a:buClr>
                <a:schemeClr val="dk2"/>
              </a:buClr>
              <a:buSzPts val="3129"/>
              <a:buFont typeface="Arial"/>
              <a:buChar char="•"/>
              <a:defRPr sz="3129" b="0" i="0" u="none" strike="noStrike" cap="none">
                <a:solidFill>
                  <a:srgbClr val="004386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427291" algn="l" rtl="0">
              <a:spcBef>
                <a:spcPts val="1422"/>
              </a:spcBef>
              <a:spcAft>
                <a:spcPts val="0"/>
              </a:spcAft>
              <a:buClr>
                <a:schemeClr val="dk2"/>
              </a:buClr>
              <a:buSzPts val="3129"/>
              <a:buFont typeface="Merriweather Sans"/>
              <a:buChar char="-"/>
              <a:defRPr sz="3129" b="0" i="0" u="none" strike="noStrike" cap="none">
                <a:solidFill>
                  <a:srgbClr val="004386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445325" algn="l" rtl="0">
              <a:spcBef>
                <a:spcPts val="683"/>
              </a:spcBef>
              <a:spcAft>
                <a:spcPts val="0"/>
              </a:spcAft>
              <a:buClr>
                <a:schemeClr val="dk1"/>
              </a:buClr>
              <a:buSzPts val="3413"/>
              <a:buFont typeface="Arial"/>
              <a:buChar char="–"/>
              <a:defRPr sz="3413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4pPr>
            <a:lvl5pPr marL="2286000" marR="0" lvl="4" indent="-445325" algn="l" rtl="0">
              <a:spcBef>
                <a:spcPts val="683"/>
              </a:spcBef>
              <a:spcAft>
                <a:spcPts val="0"/>
              </a:spcAft>
              <a:buClr>
                <a:schemeClr val="dk1"/>
              </a:buClr>
              <a:buSzPts val="3413"/>
              <a:buFont typeface="Arial"/>
              <a:buChar char="»"/>
              <a:defRPr sz="3413" b="0" i="0" u="none" strike="noStrike" cap="none">
                <a:solidFill>
                  <a:schemeClr val="dk1"/>
                </a:solidFill>
                <a:latin typeface="Lucida Sans"/>
                <a:ea typeface="Lucida Sans"/>
                <a:cs typeface="Lucida Sans"/>
                <a:sym typeface="Lucida Sans"/>
              </a:defRPr>
            </a:lvl5pPr>
            <a:lvl6pPr marL="2743200" marR="0" lvl="5" indent="-409194" algn="l" rtl="0">
              <a:spcBef>
                <a:spcPts val="569"/>
              </a:spcBef>
              <a:spcAft>
                <a:spcPts val="0"/>
              </a:spcAft>
              <a:buClr>
                <a:schemeClr val="dk1"/>
              </a:buClr>
              <a:buSzPts val="2844"/>
              <a:buFont typeface="Arial"/>
              <a:buChar char="•"/>
              <a:defRPr sz="284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409194" algn="l" rtl="0">
              <a:spcBef>
                <a:spcPts val="569"/>
              </a:spcBef>
              <a:spcAft>
                <a:spcPts val="0"/>
              </a:spcAft>
              <a:buClr>
                <a:schemeClr val="dk1"/>
              </a:buClr>
              <a:buSzPts val="2844"/>
              <a:buFont typeface="Arial"/>
              <a:buChar char="•"/>
              <a:defRPr sz="284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409194" algn="l" rtl="0">
              <a:spcBef>
                <a:spcPts val="569"/>
              </a:spcBef>
              <a:spcAft>
                <a:spcPts val="0"/>
              </a:spcAft>
              <a:buClr>
                <a:schemeClr val="dk1"/>
              </a:buClr>
              <a:buSzPts val="2844"/>
              <a:buFont typeface="Arial"/>
              <a:buChar char="•"/>
              <a:defRPr sz="284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409194" algn="l" rtl="0">
              <a:spcBef>
                <a:spcPts val="569"/>
              </a:spcBef>
              <a:spcAft>
                <a:spcPts val="0"/>
              </a:spcAft>
              <a:buClr>
                <a:schemeClr val="dk1"/>
              </a:buClr>
              <a:buSzPts val="2844"/>
              <a:buFont typeface="Arial"/>
              <a:buChar char="•"/>
              <a:defRPr sz="284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Google Shape;105;p49"/>
          <p:cNvSpPr txBox="1">
            <a:spLocks noGrp="1"/>
          </p:cNvSpPr>
          <p:nvPr>
            <p:ph type="ftr" idx="11"/>
          </p:nvPr>
        </p:nvSpPr>
        <p:spPr>
          <a:xfrm>
            <a:off x="867011" y="9002097"/>
            <a:ext cx="11951287" cy="519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386"/>
              </a:buClr>
              <a:buSzPts val="1422"/>
              <a:buFont typeface="Tahoma"/>
              <a:buNone/>
              <a:defRPr sz="1422" b="0" i="0" u="none" strike="noStrike" cap="none">
                <a:solidFill>
                  <a:srgbClr val="004386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1800"/>
              <a:buFont typeface="Open Sans"/>
              <a:buNone/>
              <a:defRPr sz="1800" b="0" i="0" u="none" strike="noStrike" cap="none">
                <a:solidFill>
                  <a:srgbClr val="A5A5A5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"/>
          <p:cNvSpPr txBox="1"/>
          <p:nvPr/>
        </p:nvSpPr>
        <p:spPr>
          <a:xfrm>
            <a:off x="3146330" y="4173445"/>
            <a:ext cx="10410600" cy="34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Open Sans"/>
              <a:buNone/>
            </a:pPr>
            <a:r>
              <a:rPr lang="en-US" sz="7200">
                <a:latin typeface="Open Sans"/>
                <a:ea typeface="Open Sans"/>
                <a:cs typeface="Open Sans"/>
                <a:sym typeface="Open Sans"/>
              </a:rPr>
              <a:t>Introduction to Sphere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Open Sans"/>
              <a:buNone/>
            </a:pPr>
            <a:r>
              <a:rPr lang="en-US" sz="7200">
                <a:latin typeface="Open Sans"/>
                <a:ea typeface="Open Sans"/>
                <a:cs typeface="Open Sans"/>
                <a:sym typeface="Open Sans"/>
              </a:rPr>
              <a:t>Warsaw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Font typeface="Open Sans"/>
              <a:buNone/>
            </a:pPr>
            <a:r>
              <a:rPr lang="en-US" sz="72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7200">
                <a:latin typeface="Open Sans"/>
                <a:ea typeface="Open Sans"/>
                <a:cs typeface="Open Sans"/>
                <a:sym typeface="Open Sans"/>
              </a:rPr>
              <a:t>13 - 15 </a:t>
            </a:r>
            <a:r>
              <a:rPr lang="en-US" sz="72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February 2023</a:t>
            </a:r>
            <a:endParaRPr sz="72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65" name="Google Shape;165;p1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5850" y="8385274"/>
            <a:ext cx="2953825" cy="1299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083481bbe1_1_12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600" cy="11304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g2083481bbe1_1_12"/>
          <p:cNvSpPr txBox="1">
            <a:spLocks noGrp="1"/>
          </p:cNvSpPr>
          <p:nvPr>
            <p:ph type="body" idx="1"/>
          </p:nvPr>
        </p:nvSpPr>
        <p:spPr>
          <a:xfrm>
            <a:off x="1693385" y="3302296"/>
            <a:ext cx="13953600" cy="48315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3" name="Google Shape;233;g2083481bbe1_1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07700" y="163706"/>
            <a:ext cx="13632551" cy="9589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083481bbe1_1_19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600" cy="11304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g2083481bbe1_1_19"/>
          <p:cNvSpPr txBox="1">
            <a:spLocks noGrp="1"/>
          </p:cNvSpPr>
          <p:nvPr>
            <p:ph type="body" idx="1"/>
          </p:nvPr>
        </p:nvSpPr>
        <p:spPr>
          <a:xfrm>
            <a:off x="1693385" y="3302296"/>
            <a:ext cx="13953600" cy="48315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0" name="Google Shape;240;g2083481bbe1_1_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8777" y="0"/>
            <a:ext cx="14104985" cy="9753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2083481bbe1_1_26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600" cy="11304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g2083481bbe1_1_26"/>
          <p:cNvSpPr txBox="1">
            <a:spLocks noGrp="1"/>
          </p:cNvSpPr>
          <p:nvPr>
            <p:ph type="body" idx="1"/>
          </p:nvPr>
        </p:nvSpPr>
        <p:spPr>
          <a:xfrm>
            <a:off x="1693385" y="3302296"/>
            <a:ext cx="13953600" cy="48315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47" name="Google Shape;247;g2083481bbe1_1_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76775" y="847725"/>
            <a:ext cx="14663474" cy="89058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2083481bbe1_1_33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600" cy="11304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g2083481bbe1_1_33"/>
          <p:cNvSpPr txBox="1">
            <a:spLocks noGrp="1"/>
          </p:cNvSpPr>
          <p:nvPr>
            <p:ph type="body" idx="1"/>
          </p:nvPr>
        </p:nvSpPr>
        <p:spPr>
          <a:xfrm>
            <a:off x="1693385" y="3302296"/>
            <a:ext cx="13953600" cy="48315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4" name="Google Shape;254;g2083481bbe1_1_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7849" y="119800"/>
            <a:ext cx="13189908" cy="963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0"/>
          <p:cNvSpPr txBox="1">
            <a:spLocks noGrp="1"/>
          </p:cNvSpPr>
          <p:nvPr>
            <p:ph type="title"/>
          </p:nvPr>
        </p:nvSpPr>
        <p:spPr>
          <a:xfrm>
            <a:off x="2817972" y="0"/>
            <a:ext cx="11704320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585"/>
              </a:buClr>
              <a:buSzPts val="3900"/>
              <a:buFont typeface="Open Sans"/>
              <a:buNone/>
            </a:pPr>
            <a:endParaRPr>
              <a:solidFill>
                <a:srgbClr val="00A58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61" name="Google Shape;261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37325" y="7091125"/>
            <a:ext cx="2699831" cy="1259925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30"/>
          <p:cNvSpPr txBox="1"/>
          <p:nvPr/>
        </p:nvSpPr>
        <p:spPr>
          <a:xfrm>
            <a:off x="9771949" y="1756024"/>
            <a:ext cx="2774919" cy="486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2560"/>
              <a:buFont typeface="Open Sans"/>
              <a:buNone/>
            </a:pPr>
            <a:endParaRPr sz="256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30"/>
          <p:cNvSpPr txBox="1"/>
          <p:nvPr/>
        </p:nvSpPr>
        <p:spPr>
          <a:xfrm>
            <a:off x="1541950" y="3392913"/>
            <a:ext cx="14082900" cy="18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89"/>
              <a:buFont typeface="Open Sans"/>
              <a:buNone/>
            </a:pPr>
            <a:r>
              <a:rPr lang="en-US" sz="5689" b="1">
                <a:latin typeface="Open Sans"/>
                <a:ea typeface="Open Sans"/>
                <a:cs typeface="Open Sans"/>
                <a:sym typeface="Open Sans"/>
              </a:rPr>
              <a:t>Certificates and </a:t>
            </a:r>
            <a:endParaRPr sz="5689" b="1"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689"/>
              <a:buFont typeface="Open Sans"/>
              <a:buNone/>
            </a:pPr>
            <a:r>
              <a:rPr lang="en-US" sz="5689" b="1">
                <a:latin typeface="Open Sans"/>
                <a:ea typeface="Open Sans"/>
                <a:cs typeface="Open Sans"/>
                <a:sym typeface="Open Sans"/>
              </a:rPr>
              <a:t>welcome to the Sphere community</a:t>
            </a:r>
            <a:endParaRPr sz="5689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64" name="Google Shape;264;p30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84900" y="7091116"/>
            <a:ext cx="2863475" cy="1259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30"/>
          <p:cNvPicPr preferRelativeResize="0"/>
          <p:nvPr/>
        </p:nvPicPr>
        <p:blipFill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4029" y="6730650"/>
            <a:ext cx="1456622" cy="198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30"/>
          <p:cNvPicPr preferRelativeResize="0"/>
          <p:nvPr/>
        </p:nvPicPr>
        <p:blipFill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3479" y="6730650"/>
            <a:ext cx="2295849" cy="1980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1dcf5c444ec_0_0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1</a:t>
            </a:r>
            <a:endParaRPr/>
          </a:p>
        </p:txBody>
      </p:sp>
      <p:sp>
        <p:nvSpPr>
          <p:cNvPr id="272" name="Google Shape;272;g1dcf5c444ec_0_0"/>
          <p:cNvSpPr txBox="1">
            <a:spLocks noGrp="1"/>
          </p:cNvSpPr>
          <p:nvPr>
            <p:ph type="body" idx="1"/>
          </p:nvPr>
        </p:nvSpPr>
        <p:spPr>
          <a:xfrm>
            <a:off x="867013" y="190640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12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Are all Sphere minimum standards: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Qualitative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or</a:t>
            </a:r>
            <a:endParaRPr sz="4250" b="0">
              <a:solidFill>
                <a:srgbClr val="333333"/>
              </a:solidFill>
              <a:highlight>
                <a:srgbClr val="D9E5F1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Quantitative?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1dcf5c444ec_0_6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2</a:t>
            </a:r>
            <a:endParaRPr/>
          </a:p>
        </p:txBody>
      </p:sp>
      <p:sp>
        <p:nvSpPr>
          <p:cNvPr id="278" name="Google Shape;278;g1dcf5c444ec_0_6"/>
          <p:cNvSpPr txBox="1">
            <a:spLocks noGrp="1"/>
          </p:cNvSpPr>
          <p:nvPr>
            <p:ph type="body" idx="1"/>
          </p:nvPr>
        </p:nvSpPr>
        <p:spPr>
          <a:xfrm>
            <a:off x="866963" y="168395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Average volume of water used for drinking and domestic hygiene per household: Minimum of 15 liters per person per day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This is: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standard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or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 indicator?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1dcf5c444ec_0_13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3</a:t>
            </a:r>
            <a:endParaRPr/>
          </a:p>
        </p:txBody>
      </p:sp>
      <p:sp>
        <p:nvSpPr>
          <p:cNvPr id="284" name="Google Shape;284;g1dcf5c444ec_0_13"/>
          <p:cNvSpPr txBox="1">
            <a:spLocks noGrp="1"/>
          </p:cNvSpPr>
          <p:nvPr>
            <p:ph type="body" idx="1"/>
          </p:nvPr>
        </p:nvSpPr>
        <p:spPr>
          <a:xfrm>
            <a:off x="866963" y="168395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According to international law, the key responsibility in providing humanitarian assistance lies with: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:</a:t>
            </a:r>
            <a:endParaRPr sz="11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7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NGOs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The UN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The affected state/government</a:t>
            </a:r>
            <a:endParaRPr sz="11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1dcf5c444ec_0_24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4</a:t>
            </a:r>
            <a:endParaRPr/>
          </a:p>
        </p:txBody>
      </p:sp>
      <p:sp>
        <p:nvSpPr>
          <p:cNvPr id="290" name="Google Shape;290;g1dcf5c444ec_0_24"/>
          <p:cNvSpPr txBox="1">
            <a:spLocks noGrp="1"/>
          </p:cNvSpPr>
          <p:nvPr>
            <p:ph type="body" idx="1"/>
          </p:nvPr>
        </p:nvSpPr>
        <p:spPr>
          <a:xfrm>
            <a:off x="866963" y="168395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Enhance people’s safety, dignity and rights and avoid exposing them to further harm.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This is: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11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:</a:t>
            </a:r>
            <a:endParaRPr sz="11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7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Protection Principle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or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guidance note?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1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1dcf5c444ec_0_29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5</a:t>
            </a:r>
            <a:endParaRPr/>
          </a:p>
        </p:txBody>
      </p:sp>
      <p:sp>
        <p:nvSpPr>
          <p:cNvPr id="296" name="Google Shape;296;g1dcf5c444ec_0_29"/>
          <p:cNvSpPr txBox="1">
            <a:spLocks noGrp="1"/>
          </p:cNvSpPr>
          <p:nvPr>
            <p:ph type="body" idx="1"/>
          </p:nvPr>
        </p:nvSpPr>
        <p:spPr>
          <a:xfrm>
            <a:off x="866963" y="168395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Which one is NOT a Core Humanitarian Standard Commitment?</a:t>
            </a:r>
            <a:r>
              <a:rPr lang="en-US" sz="11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: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endParaRPr sz="11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7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Communities and people affected by crisis know their rights and entitlements, have access to information and participate in decisions that affect them.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Or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People have equitable and affordable access to a sufficient quantity of safe water to meet their drinking and domestic needs?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7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1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"/>
          <p:cNvSpPr txBox="1">
            <a:spLocks noGrp="1"/>
          </p:cNvSpPr>
          <p:nvPr>
            <p:ph type="title"/>
          </p:nvPr>
        </p:nvSpPr>
        <p:spPr>
          <a:xfrm>
            <a:off x="392704" y="70423"/>
            <a:ext cx="13953493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Open Sans"/>
              <a:buNone/>
            </a:pPr>
            <a:r>
              <a:rPr lang="en-US"/>
              <a:t>Today’s timetable</a:t>
            </a:r>
            <a:endParaRPr/>
          </a:p>
        </p:txBody>
      </p:sp>
      <p:sp>
        <p:nvSpPr>
          <p:cNvPr id="171" name="Google Shape;171;p2"/>
          <p:cNvSpPr txBox="1">
            <a:spLocks noGrp="1"/>
          </p:cNvSpPr>
          <p:nvPr>
            <p:ph type="body" idx="1"/>
          </p:nvPr>
        </p:nvSpPr>
        <p:spPr>
          <a:xfrm>
            <a:off x="774791" y="1406463"/>
            <a:ext cx="11142889" cy="7197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r>
              <a:rPr lang="en-US">
                <a:solidFill>
                  <a:srgbClr val="000000"/>
                </a:solidFill>
              </a:rPr>
              <a:t>Introductions and warm-up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r>
              <a:rPr lang="en-US">
                <a:solidFill>
                  <a:srgbClr val="000000"/>
                </a:solidFill>
              </a:rPr>
              <a:t>Break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r>
              <a:rPr lang="en-US">
                <a:solidFill>
                  <a:srgbClr val="000000"/>
                </a:solidFill>
              </a:rPr>
              <a:t>Deep dive into Sphere Handbook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r>
              <a:rPr lang="en-US">
                <a:solidFill>
                  <a:srgbClr val="000000"/>
                </a:solidFill>
              </a:rPr>
              <a:t>LUNCH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r>
              <a:rPr lang="en-US">
                <a:solidFill>
                  <a:srgbClr val="000000"/>
                </a:solidFill>
              </a:rPr>
              <a:t>Humanitarian Charter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r>
              <a:rPr lang="en-US">
                <a:solidFill>
                  <a:srgbClr val="000000"/>
                </a:solidFill>
              </a:rPr>
              <a:t>Break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r>
              <a:rPr lang="en-US">
                <a:solidFill>
                  <a:srgbClr val="000000"/>
                </a:solidFill>
              </a:rPr>
              <a:t>Protection Principles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Open Sans"/>
              <a:buNone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172" name="Google Shape;172;p2"/>
          <p:cNvSpPr txBox="1">
            <a:spLocks noGrp="1"/>
          </p:cNvSpPr>
          <p:nvPr>
            <p:ph type="sldNum" idx="12"/>
          </p:nvPr>
        </p:nvSpPr>
        <p:spPr>
          <a:xfrm>
            <a:off x="3390428" y="8809567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Font typeface="Open Sans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pic>
        <p:nvPicPr>
          <p:cNvPr id="173" name="Google Shape;173;p2" descr="Image result for knife fork spoon chopstick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845945" y="437469"/>
            <a:ext cx="3977640" cy="8878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dcf5c444ec_0_35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6</a:t>
            </a:r>
            <a:endParaRPr/>
          </a:p>
        </p:txBody>
      </p:sp>
      <p:sp>
        <p:nvSpPr>
          <p:cNvPr id="302" name="Google Shape;302;g1dcf5c444ec_0_35"/>
          <p:cNvSpPr txBox="1">
            <a:spLocks noGrp="1"/>
          </p:cNvSpPr>
          <p:nvPr>
            <p:ph type="body" idx="1"/>
          </p:nvPr>
        </p:nvSpPr>
        <p:spPr>
          <a:xfrm>
            <a:off x="866963" y="168395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Minimum Standards for Camp Management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Is: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None/>
            </a:pPr>
            <a:endParaRPr sz="11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7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technical chapter of the Sphere handbook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An appendix of the Sphere handbook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Or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companion standard of Sphere in the Humanitarian Standards Partnership?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7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11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1dcf5c444ec_0_19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7</a:t>
            </a:r>
            <a:endParaRPr/>
          </a:p>
        </p:txBody>
      </p:sp>
      <p:sp>
        <p:nvSpPr>
          <p:cNvPr id="308" name="Google Shape;308;g1dcf5c444ec_0_19"/>
          <p:cNvSpPr txBox="1">
            <a:spLocks noGrp="1"/>
          </p:cNvSpPr>
          <p:nvPr>
            <p:ph type="body" idx="1"/>
          </p:nvPr>
        </p:nvSpPr>
        <p:spPr>
          <a:xfrm>
            <a:off x="866963" y="168395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114300" lvl="0" indent="0" algn="l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Organisations can get certified against Sphere standards.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Yes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or</a:t>
            </a: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-498475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Clr>
                <a:srgbClr val="333333"/>
              </a:buClr>
              <a:buSzPts val="4250"/>
              <a:buFont typeface="Arial"/>
              <a:buChar char="●"/>
            </a:pPr>
            <a:r>
              <a:rPr lang="en-US" sz="4250" b="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No?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318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r>
              <a:rPr lang="en-US"/>
              <a:t>How many 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1dcf5c444ec_0_41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8</a:t>
            </a:r>
            <a:endParaRPr/>
          </a:p>
        </p:txBody>
      </p:sp>
      <p:sp>
        <p:nvSpPr>
          <p:cNvPr id="314" name="Google Shape;314;g1dcf5c444ec_0_41"/>
          <p:cNvSpPr txBox="1">
            <a:spLocks noGrp="1"/>
          </p:cNvSpPr>
          <p:nvPr>
            <p:ph type="body" idx="1"/>
          </p:nvPr>
        </p:nvSpPr>
        <p:spPr>
          <a:xfrm>
            <a:off x="866963" y="168395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114300" lvl="0" indent="0" algn="l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How many listed Sphere trainers are there in the world?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1dcf5c444ec_0_46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9</a:t>
            </a:r>
            <a:endParaRPr/>
          </a:p>
        </p:txBody>
      </p:sp>
      <p:sp>
        <p:nvSpPr>
          <p:cNvPr id="320" name="Google Shape;320;g1dcf5c444ec_0_46"/>
          <p:cNvSpPr txBox="1">
            <a:spLocks noGrp="1"/>
          </p:cNvSpPr>
          <p:nvPr>
            <p:ph type="body" idx="1"/>
          </p:nvPr>
        </p:nvSpPr>
        <p:spPr>
          <a:xfrm>
            <a:off x="866963" y="168395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114300" lvl="0" indent="0" algn="l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How many Sphere focal point organisations are there in the world?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1dcf5c444ec_0_51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Question 10</a:t>
            </a:r>
            <a:endParaRPr/>
          </a:p>
        </p:txBody>
      </p:sp>
      <p:sp>
        <p:nvSpPr>
          <p:cNvPr id="326" name="Google Shape;326;g1dcf5c444ec_0_51"/>
          <p:cNvSpPr txBox="1">
            <a:spLocks noGrp="1"/>
          </p:cNvSpPr>
          <p:nvPr>
            <p:ph type="body" idx="1"/>
          </p:nvPr>
        </p:nvSpPr>
        <p:spPr>
          <a:xfrm>
            <a:off x="866963" y="1683956"/>
            <a:ext cx="15606300" cy="6806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114300" lvl="0" indent="0" algn="l" rtl="0">
              <a:lnSpc>
                <a:spcPct val="13636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The Sphere handbook has been translated into how many languages?</a:t>
            </a: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45720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marR="114300" lvl="0" indent="0" algn="l" rtl="0">
              <a:lnSpc>
                <a:spcPct val="136363"/>
              </a:lnSpc>
              <a:spcBef>
                <a:spcPts val="100"/>
              </a:spcBef>
              <a:spcAft>
                <a:spcPts val="0"/>
              </a:spcAft>
              <a:buNone/>
            </a:pPr>
            <a:endParaRPr sz="4250" b="0">
              <a:solidFill>
                <a:srgbClr val="333333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12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3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71404" y="8605670"/>
            <a:ext cx="1950889" cy="910414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31"/>
          <p:cNvSpPr txBox="1"/>
          <p:nvPr/>
        </p:nvSpPr>
        <p:spPr>
          <a:xfrm>
            <a:off x="9771949" y="1756024"/>
            <a:ext cx="2774919" cy="486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2560"/>
              <a:buFont typeface="Open Sans"/>
              <a:buNone/>
            </a:pPr>
            <a:endParaRPr sz="256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4" name="Google Shape;334;p3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7731" y="1207170"/>
            <a:ext cx="13004800" cy="7339260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1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</a:pP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2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</a:pPr>
            <a:endParaRPr/>
          </a:p>
        </p:txBody>
      </p:sp>
      <p:pic>
        <p:nvPicPr>
          <p:cNvPr id="342" name="Google Shape;342;p3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167732" y="0"/>
            <a:ext cx="12997685" cy="975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3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</a:pPr>
            <a:endParaRPr/>
          </a:p>
        </p:txBody>
      </p:sp>
      <p:pic>
        <p:nvPicPr>
          <p:cNvPr id="349" name="Google Shape;349;p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608522" y="0"/>
            <a:ext cx="17570475" cy="9877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5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</a:pPr>
            <a:endParaRPr/>
          </a:p>
        </p:txBody>
      </p:sp>
      <p:sp>
        <p:nvSpPr>
          <p:cNvPr id="355" name="Google Shape;355;p35"/>
          <p:cNvSpPr txBox="1">
            <a:spLocks noGrp="1"/>
          </p:cNvSpPr>
          <p:nvPr>
            <p:ph type="body" idx="1"/>
          </p:nvPr>
        </p:nvSpPr>
        <p:spPr>
          <a:xfrm>
            <a:off x="867013" y="1906406"/>
            <a:ext cx="15606237" cy="680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60"/>
              <a:buFont typeface="Tahoma"/>
              <a:buNone/>
            </a:pPr>
            <a:endParaRPr/>
          </a:p>
        </p:txBody>
      </p:sp>
      <p:pic>
        <p:nvPicPr>
          <p:cNvPr id="356" name="Google Shape;356;p3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7731" y="1080828"/>
            <a:ext cx="13004800" cy="7591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6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</a:pPr>
            <a:endParaRPr/>
          </a:p>
        </p:txBody>
      </p:sp>
      <p:pic>
        <p:nvPicPr>
          <p:cNvPr id="363" name="Google Shape;363;p3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7731" y="1"/>
            <a:ext cx="13004800" cy="975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e21fb6dccb_0_0"/>
          <p:cNvSpPr txBox="1">
            <a:spLocks noGrp="1"/>
          </p:cNvSpPr>
          <p:nvPr>
            <p:ph type="title"/>
          </p:nvPr>
        </p:nvSpPr>
        <p:spPr>
          <a:xfrm>
            <a:off x="392704" y="70423"/>
            <a:ext cx="13953600" cy="11304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Learning objectives</a:t>
            </a:r>
            <a:endParaRPr/>
          </a:p>
        </p:txBody>
      </p:sp>
      <p:sp>
        <p:nvSpPr>
          <p:cNvPr id="179" name="Google Shape;179;g1e21fb6dccb_0_0"/>
          <p:cNvSpPr txBox="1">
            <a:spLocks noGrp="1"/>
          </p:cNvSpPr>
          <p:nvPr>
            <p:ph type="body" idx="1"/>
          </p:nvPr>
        </p:nvSpPr>
        <p:spPr>
          <a:xfrm>
            <a:off x="1232001" y="1200726"/>
            <a:ext cx="14985600" cy="69456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400" b="1"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"/>
              <a:buNone/>
            </a:pPr>
            <a:r>
              <a:rPr lang="en-US" sz="4400" b="1">
                <a:solidFill>
                  <a:srgbClr val="000000"/>
                </a:solidFill>
              </a:rPr>
              <a:t>By the end of these 3 days you will be able to:</a:t>
            </a:r>
            <a:endParaRPr sz="6400" b="1">
              <a:solidFill>
                <a:srgbClr val="292929"/>
              </a:solidFill>
            </a:endParaRPr>
          </a:p>
          <a:p>
            <a:pPr marL="0" lvl="0" indent="0" algn="l" rtl="0">
              <a:spcBef>
                <a:spcPts val="2667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Use the Sphere Handbook </a:t>
            </a:r>
            <a:endParaRPr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2667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in your daily work </a:t>
            </a:r>
            <a:endParaRPr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2667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to deliver people-centred </a:t>
            </a:r>
            <a:endParaRPr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2667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and accountable </a:t>
            </a:r>
            <a:endParaRPr>
              <a:solidFill>
                <a:srgbClr val="000000"/>
              </a:solidFill>
            </a:endParaRPr>
          </a:p>
          <a:p>
            <a:pPr marL="0" lvl="0" indent="0" algn="l" rtl="0">
              <a:spcBef>
                <a:spcPts val="2667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humanitarian assistance </a:t>
            </a:r>
            <a:endParaRPr/>
          </a:p>
        </p:txBody>
      </p:sp>
      <p:sp>
        <p:nvSpPr>
          <p:cNvPr id="180" name="Google Shape;180;g1e21fb6dccb_0_0"/>
          <p:cNvSpPr txBox="1">
            <a:spLocks noGrp="1"/>
          </p:cNvSpPr>
          <p:nvPr>
            <p:ph type="sldNum" idx="12"/>
          </p:nvPr>
        </p:nvSpPr>
        <p:spPr>
          <a:xfrm>
            <a:off x="3390428" y="8809567"/>
            <a:ext cx="394200" cy="3900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67"/>
              <a:buFont typeface="Open Sans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181" name="Google Shape;181;g1e21fb6dccb_0_0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5850" y="8385274"/>
            <a:ext cx="2953825" cy="1299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7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</a:pPr>
            <a:endParaRPr/>
          </a:p>
        </p:txBody>
      </p:sp>
      <p:pic>
        <p:nvPicPr>
          <p:cNvPr id="369" name="Google Shape;369;p3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7732" y="0"/>
            <a:ext cx="13159619" cy="98697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4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237" cy="1538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</a:pPr>
            <a:endParaRPr/>
          </a:p>
        </p:txBody>
      </p:sp>
      <p:pic>
        <p:nvPicPr>
          <p:cNvPr id="376" name="Google Shape;376;p3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8414" y="-14918"/>
            <a:ext cx="9783435" cy="97834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1dcf5c44814_0_0"/>
          <p:cNvSpPr txBox="1">
            <a:spLocks noGrp="1"/>
          </p:cNvSpPr>
          <p:nvPr>
            <p:ph type="title"/>
          </p:nvPr>
        </p:nvSpPr>
        <p:spPr>
          <a:xfrm>
            <a:off x="867015" y="0"/>
            <a:ext cx="15606300" cy="15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72000" tIns="36000" rIns="72000" bIns="360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982"/>
              <a:buFont typeface="Tahoma"/>
              <a:buNone/>
            </a:pPr>
            <a:r>
              <a:rPr lang="en-US" sz="4250">
                <a:solidFill>
                  <a:srgbClr val="333333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Thank you for your feedback</a:t>
            </a:r>
            <a:endParaRPr/>
          </a:p>
        </p:txBody>
      </p:sp>
      <p:pic>
        <p:nvPicPr>
          <p:cNvPr id="383" name="Google Shape;383;g1dcf5c44814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19975" y="3657600"/>
            <a:ext cx="2438400" cy="243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g1dcf5c44814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13125" y="8031025"/>
            <a:ext cx="2623325" cy="130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4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0576732" y="-1"/>
            <a:ext cx="6795615" cy="9753601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4"/>
          <p:cNvSpPr txBox="1">
            <a:spLocks noGrp="1"/>
          </p:cNvSpPr>
          <p:nvPr>
            <p:ph type="title"/>
          </p:nvPr>
        </p:nvSpPr>
        <p:spPr>
          <a:xfrm>
            <a:off x="457201" y="122290"/>
            <a:ext cx="10549887" cy="198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"/>
              <a:buNone/>
            </a:pPr>
            <a:r>
              <a:rPr lang="en-US" sz="6000"/>
              <a:t>Ground rules</a:t>
            </a:r>
            <a:endParaRPr sz="6000"/>
          </a:p>
        </p:txBody>
      </p:sp>
      <p:sp>
        <p:nvSpPr>
          <p:cNvPr id="188" name="Google Shape;188;p4"/>
          <p:cNvSpPr txBox="1">
            <a:spLocks noGrp="1"/>
          </p:cNvSpPr>
          <p:nvPr>
            <p:ph type="body" idx="1"/>
          </p:nvPr>
        </p:nvSpPr>
        <p:spPr>
          <a:xfrm>
            <a:off x="914400" y="1472725"/>
            <a:ext cx="9662400" cy="667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47500" lnSpcReduction="20000"/>
          </a:bodyPr>
          <a:lstStyle/>
          <a:p>
            <a:pPr marL="571500" lvl="0" indent="-57115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7778">
                <a:solidFill>
                  <a:srgbClr val="000000"/>
                </a:solidFill>
              </a:rPr>
              <a:t>Phones set to “silent”</a:t>
            </a:r>
            <a:br>
              <a:rPr lang="en-US" sz="7778">
                <a:solidFill>
                  <a:srgbClr val="000000"/>
                </a:solidFill>
              </a:rPr>
            </a:br>
            <a:r>
              <a:rPr lang="en-US" sz="7778">
                <a:solidFill>
                  <a:srgbClr val="000000"/>
                </a:solidFill>
              </a:rPr>
              <a:t>(please take emergency calls outside)</a:t>
            </a:r>
            <a:endParaRPr sz="7778"/>
          </a:p>
          <a:p>
            <a:pPr marL="571500" lvl="0" indent="-571159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7778">
                <a:solidFill>
                  <a:srgbClr val="000000"/>
                </a:solidFill>
              </a:rPr>
              <a:t>Laptops closed</a:t>
            </a:r>
            <a:endParaRPr sz="7778"/>
          </a:p>
          <a:p>
            <a:pPr marL="571500" lvl="0" indent="-571159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7778">
                <a:solidFill>
                  <a:srgbClr val="000000"/>
                </a:solidFill>
              </a:rPr>
              <a:t>Everyone joins in</a:t>
            </a:r>
            <a:endParaRPr sz="7778"/>
          </a:p>
          <a:p>
            <a:pPr marL="571500" lvl="0" indent="-571159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7778">
                <a:solidFill>
                  <a:srgbClr val="000000"/>
                </a:solidFill>
              </a:rPr>
              <a:t>What is said in the training room stays in the training room – so speak your mind</a:t>
            </a:r>
            <a:endParaRPr sz="7778"/>
          </a:p>
          <a:p>
            <a:pPr marL="571500" lvl="0" indent="-571159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7778">
                <a:solidFill>
                  <a:srgbClr val="000000"/>
                </a:solidFill>
              </a:rPr>
              <a:t>Let the facilitator know if anything is too fast, unclear, or if there are too many acronyms</a:t>
            </a:r>
            <a:endParaRPr sz="7778"/>
          </a:p>
          <a:p>
            <a:pPr marL="571500" lvl="0" indent="-33655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ct val="100000"/>
              <a:buFont typeface="Arial"/>
              <a:buNone/>
            </a:pPr>
            <a:endParaRPr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ct val="100000"/>
              <a:buFont typeface="Open Sans"/>
              <a:buNone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189" name="Google Shape;189;p4"/>
          <p:cNvSpPr txBox="1">
            <a:spLocks noGrp="1"/>
          </p:cNvSpPr>
          <p:nvPr>
            <p:ph type="sldNum" idx="12"/>
          </p:nvPr>
        </p:nvSpPr>
        <p:spPr>
          <a:xfrm>
            <a:off x="3396741" y="8803219"/>
            <a:ext cx="418384" cy="4103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2000"/>
              <a:buFont typeface="Open Sans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8"/>
          <p:cNvSpPr txBox="1">
            <a:spLocks noGrp="1"/>
          </p:cNvSpPr>
          <p:nvPr>
            <p:ph type="title"/>
          </p:nvPr>
        </p:nvSpPr>
        <p:spPr>
          <a:xfrm>
            <a:off x="392704" y="70423"/>
            <a:ext cx="13953493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Open Sans"/>
              <a:buNone/>
            </a:pPr>
            <a:r>
              <a:rPr lang="en-US"/>
              <a:t>The Sphere movement</a:t>
            </a:r>
            <a:endParaRPr/>
          </a:p>
        </p:txBody>
      </p:sp>
      <p:sp>
        <p:nvSpPr>
          <p:cNvPr id="195" name="Google Shape;195;p8"/>
          <p:cNvSpPr txBox="1">
            <a:spLocks noGrp="1"/>
          </p:cNvSpPr>
          <p:nvPr>
            <p:ph type="body" idx="1"/>
          </p:nvPr>
        </p:nvSpPr>
        <p:spPr>
          <a:xfrm>
            <a:off x="911951" y="1430242"/>
            <a:ext cx="15297867" cy="42551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57150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>
                <a:solidFill>
                  <a:srgbClr val="000000"/>
                </a:solidFill>
              </a:rPr>
              <a:t>Started in 1997 by NGOs and the International Red Cross and Red Crescent Movement.</a:t>
            </a: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>
                <a:solidFill>
                  <a:srgbClr val="000000"/>
                </a:solidFill>
              </a:rPr>
              <a:t>Developed a Humanitarian Charter and humanitarian standards to be applied in humanitarian response.</a:t>
            </a: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>
                <a:solidFill>
                  <a:srgbClr val="000000"/>
                </a:solidFill>
              </a:rPr>
              <a:t>The Sphere Handbook is a primary reference tool for national and international NGOs, volunteers, UN agencies, governments and donors.</a:t>
            </a:r>
            <a:endParaRPr/>
          </a:p>
          <a:p>
            <a:pPr marL="571500" lvl="0" indent="-5715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Char char="•"/>
            </a:pPr>
            <a:r>
              <a:rPr lang="en-US">
                <a:solidFill>
                  <a:srgbClr val="000000"/>
                </a:solidFill>
              </a:rPr>
              <a:t>Sphere is a worldwide community working to improve the quality and accountability of humanitarian assistance.</a:t>
            </a:r>
            <a:endParaRPr/>
          </a:p>
        </p:txBody>
      </p:sp>
      <p:sp>
        <p:nvSpPr>
          <p:cNvPr id="196" name="Google Shape;196;p8"/>
          <p:cNvSpPr txBox="1">
            <a:spLocks noGrp="1"/>
          </p:cNvSpPr>
          <p:nvPr>
            <p:ph type="sldNum" idx="12"/>
          </p:nvPr>
        </p:nvSpPr>
        <p:spPr>
          <a:xfrm>
            <a:off x="3390428" y="8809567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Font typeface="Open Sans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197" name="Google Shape;197;p8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55850" y="8385274"/>
            <a:ext cx="2953825" cy="1299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9" title="The Sphere Story I - Maverick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7312" y="1210428"/>
            <a:ext cx="14465637" cy="8136921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9"/>
          <p:cNvSpPr txBox="1">
            <a:spLocks noGrp="1"/>
          </p:cNvSpPr>
          <p:nvPr>
            <p:ph type="title"/>
          </p:nvPr>
        </p:nvSpPr>
        <p:spPr>
          <a:xfrm>
            <a:off x="392704" y="70423"/>
            <a:ext cx="13953493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Open Sans"/>
              <a:buNone/>
            </a:pPr>
            <a:r>
              <a:rPr lang="en-US"/>
              <a:t>How it all began…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2"/>
          <p:cNvSpPr txBox="1">
            <a:spLocks noGrp="1"/>
          </p:cNvSpPr>
          <p:nvPr>
            <p:ph type="title"/>
          </p:nvPr>
        </p:nvSpPr>
        <p:spPr>
          <a:xfrm>
            <a:off x="392704" y="70423"/>
            <a:ext cx="13953493" cy="113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"/>
              <a:buNone/>
            </a:pPr>
            <a:r>
              <a:rPr lang="en-US" sz="6000"/>
              <a:t>Deep dive into the Sphere Handbook</a:t>
            </a:r>
            <a:endParaRPr sz="6000"/>
          </a:p>
        </p:txBody>
      </p:sp>
      <p:sp>
        <p:nvSpPr>
          <p:cNvPr id="209" name="Google Shape;209;p12"/>
          <p:cNvSpPr txBox="1">
            <a:spLocks noGrp="1"/>
          </p:cNvSpPr>
          <p:nvPr>
            <p:ph type="body" idx="1"/>
          </p:nvPr>
        </p:nvSpPr>
        <p:spPr>
          <a:xfrm>
            <a:off x="672376" y="2371392"/>
            <a:ext cx="15297900" cy="42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Open Sans"/>
              <a:buNone/>
            </a:pPr>
            <a:r>
              <a:rPr lang="en-US" sz="2800">
                <a:solidFill>
                  <a:srgbClr val="000000"/>
                </a:solidFill>
              </a:rPr>
              <a:t>You are working on a new transit camp for refugees. You are asked for advice on the following issues:</a:t>
            </a:r>
            <a:endParaRPr/>
          </a:p>
          <a:p>
            <a:pPr marL="457200" lvl="0" indent="-4572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00"/>
                </a:solidFill>
              </a:rPr>
              <a:t>Organising the living space in the shelter </a:t>
            </a:r>
            <a:endParaRPr/>
          </a:p>
          <a:p>
            <a:pPr marL="457200" lvl="0" indent="-4572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00"/>
                </a:solidFill>
              </a:rPr>
              <a:t>Promoting good hygiene practices in the shelter</a:t>
            </a:r>
            <a:endParaRPr/>
          </a:p>
          <a:p>
            <a:pPr marL="457200" lvl="0" indent="-4572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00"/>
                </a:solidFill>
              </a:rPr>
              <a:t>Protecting the shelter’s most vulnerable residents</a:t>
            </a:r>
            <a:endParaRPr sz="2800" b="1">
              <a:solidFill>
                <a:srgbClr val="000000"/>
              </a:solidFill>
            </a:endParaRPr>
          </a:p>
          <a:p>
            <a:pPr marL="457200" lvl="0" indent="-4572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2800"/>
              <a:buChar char="•"/>
            </a:pPr>
            <a:r>
              <a:rPr lang="en-US" sz="2800" b="1">
                <a:solidFill>
                  <a:srgbClr val="000000"/>
                </a:solidFill>
              </a:rPr>
              <a:t>Making sure that mental health needs of staff and residents are being looked after</a:t>
            </a:r>
            <a:endParaRPr sz="2800" b="1">
              <a:solidFill>
                <a:srgbClr val="000000"/>
              </a:solidFill>
            </a:endParaRPr>
          </a:p>
          <a:p>
            <a:pPr marL="457200" lvl="0" indent="-4572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</a:pPr>
            <a:r>
              <a:rPr lang="en-US" sz="2800" b="1">
                <a:solidFill>
                  <a:srgbClr val="000000"/>
                </a:solidFill>
              </a:rPr>
              <a:t>Ensuring residents can participate in decisions that affect them, and give feedback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Open Sans"/>
              <a:buNone/>
            </a:pPr>
            <a:r>
              <a:rPr lang="en-US" sz="2800">
                <a:solidFill>
                  <a:srgbClr val="000000"/>
                </a:solidFill>
              </a:rPr>
              <a:t>Find </a:t>
            </a:r>
            <a:r>
              <a:rPr lang="en-US" sz="2800" b="1">
                <a:solidFill>
                  <a:srgbClr val="000000"/>
                </a:solidFill>
              </a:rPr>
              <a:t>10 references </a:t>
            </a:r>
            <a:r>
              <a:rPr lang="en-US" sz="2800">
                <a:solidFill>
                  <a:srgbClr val="000000"/>
                </a:solidFill>
              </a:rPr>
              <a:t>in the Sphere Handbook that will help you find the answers. </a:t>
            </a:r>
            <a:endParaRPr sz="280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Open Sans"/>
              <a:buNone/>
            </a:pPr>
            <a:endParaRPr sz="2800">
              <a:solidFill>
                <a:srgbClr val="000000"/>
              </a:solidFill>
            </a:endParaRPr>
          </a:p>
          <a:p>
            <a:pPr marL="571500" lvl="0" indent="-317500" algn="l" rtl="0">
              <a:lnSpc>
                <a:spcPct val="100000"/>
              </a:lnSpc>
              <a:spcBef>
                <a:spcPts val="2667"/>
              </a:spcBef>
              <a:spcAft>
                <a:spcPts val="0"/>
              </a:spcAft>
              <a:buClr>
                <a:srgbClr val="676767"/>
              </a:buClr>
              <a:buSzPts val="4000"/>
              <a:buFont typeface="Arial"/>
              <a:buNone/>
            </a:pPr>
            <a:endParaRPr>
              <a:solidFill>
                <a:srgbClr val="000000"/>
              </a:solidFill>
            </a:endParaRPr>
          </a:p>
        </p:txBody>
      </p:sp>
      <p:sp>
        <p:nvSpPr>
          <p:cNvPr id="210" name="Google Shape;210;p12"/>
          <p:cNvSpPr txBox="1">
            <a:spLocks noGrp="1"/>
          </p:cNvSpPr>
          <p:nvPr>
            <p:ph type="sldNum" idx="12"/>
          </p:nvPr>
        </p:nvSpPr>
        <p:spPr>
          <a:xfrm>
            <a:off x="3390428" y="8809567"/>
            <a:ext cx="394339" cy="389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297"/>
              </a:buClr>
              <a:buSzPts val="1800"/>
              <a:buFont typeface="Open Sans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211" name="Google Shape;211;p12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6200" y="8425041"/>
            <a:ext cx="2863475" cy="1259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207a1ca9bee_0_0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600" cy="11304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g207a1ca9bee_0_0"/>
          <p:cNvSpPr txBox="1">
            <a:spLocks noGrp="1"/>
          </p:cNvSpPr>
          <p:nvPr>
            <p:ph type="body" idx="1"/>
          </p:nvPr>
        </p:nvSpPr>
        <p:spPr>
          <a:xfrm>
            <a:off x="1693385" y="3302296"/>
            <a:ext cx="13953600" cy="48315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8" name="Google Shape;218;g207a1ca9bee_0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25227" y="76199"/>
            <a:ext cx="11889777" cy="975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g207a1ca9bee_0_0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46200" y="8425041"/>
            <a:ext cx="2863475" cy="1259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2083481bbe1_1_1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600" cy="11304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g2083481bbe1_1_1"/>
          <p:cNvSpPr txBox="1">
            <a:spLocks noGrp="1"/>
          </p:cNvSpPr>
          <p:nvPr>
            <p:ph type="body" idx="1"/>
          </p:nvPr>
        </p:nvSpPr>
        <p:spPr>
          <a:xfrm>
            <a:off x="1693385" y="3302296"/>
            <a:ext cx="13953600" cy="4831500"/>
          </a:xfrm>
          <a:prstGeom prst="rect">
            <a:avLst/>
          </a:prstGeom>
        </p:spPr>
        <p:txBody>
          <a:bodyPr spcFirstLastPara="1" wrap="square" lIns="50800" tIns="50800" rIns="50800" bIns="50800" anchor="t" anchorCtr="0">
            <a:normAutofit/>
          </a:bodyPr>
          <a:lstStyle/>
          <a:p>
            <a:pPr marL="0" lvl="0" indent="0" algn="ctr" rtl="0">
              <a:spcBef>
                <a:spcPts val="20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6" name="Google Shape;226;g2083481bbe1_1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9866" y="36825"/>
            <a:ext cx="13427035" cy="9679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FFFFFF"/>
      </a:dk1>
      <a:lt1>
        <a:srgbClr val="A5A5A5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FFFFFF"/>
      </a:dk1>
      <a:lt1>
        <a:srgbClr val="A5A5A5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Sphere">
  <a:themeElements>
    <a:clrScheme name="Blue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548E345B6D594AAA06BAD71EA843DF" ma:contentTypeVersion="18" ma:contentTypeDescription="Create a new document." ma:contentTypeScope="" ma:versionID="63aabe99062e586f57a6b5e7de450218">
  <xsd:schema xmlns:xsd="http://www.w3.org/2001/XMLSchema" xmlns:xs="http://www.w3.org/2001/XMLSchema" xmlns:p="http://schemas.microsoft.com/office/2006/metadata/properties" xmlns:ns2="1355b3f0-e072-4ae3-b261-722c43fa6e26" xmlns:ns3="9051fefc-2ea4-4620-a82b-61f19e316bb6" targetNamespace="http://schemas.microsoft.com/office/2006/metadata/properties" ma:root="true" ma:fieldsID="7a4c1f2e99d3e4b9c6edfdb6325b5888" ns2:_="" ns3:_="">
    <xsd:import namespace="1355b3f0-e072-4ae3-b261-722c43fa6e26"/>
    <xsd:import namespace="9051fefc-2ea4-4620-a82b-61f19e316b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55b3f0-e072-4ae3-b261-722c43fa6e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État de validation" ma:internalName="_x00c9_tat_x0020_de_x0020_validation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c2c48a7-3976-43da-8c19-cb30e3e77c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1fefc-2ea4-4620-a82b-61f19e316bb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8403d0eb-ff5c-4829-9fc3-59ef669ebb52}" ma:internalName="TaxCatchAll" ma:showField="CatchAllData" ma:web="9051fefc-2ea4-4620-a82b-61f19e316b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ED1812-CFE3-44CF-A05B-B86942941B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355b3f0-e072-4ae3-b261-722c43fa6e26"/>
    <ds:schemaRef ds:uri="9051fefc-2ea4-4620-a82b-61f19e316b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3C140B0-9196-4B40-86BC-635FB14CE2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671</Words>
  <Application>Microsoft Office PowerPoint</Application>
  <PresentationFormat>Custom</PresentationFormat>
  <Paragraphs>164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3" baseType="lpstr">
      <vt:lpstr>Open Sans Light</vt:lpstr>
      <vt:lpstr>Calibri</vt:lpstr>
      <vt:lpstr>Merriweather Sans</vt:lpstr>
      <vt:lpstr>Helvetica Neue</vt:lpstr>
      <vt:lpstr>Arial</vt:lpstr>
      <vt:lpstr>Lucida Sans</vt:lpstr>
      <vt:lpstr>Tahoma</vt:lpstr>
      <vt:lpstr>Open Sans</vt:lpstr>
      <vt:lpstr>White</vt:lpstr>
      <vt:lpstr>1_White</vt:lpstr>
      <vt:lpstr>1_Sphere</vt:lpstr>
      <vt:lpstr>PowerPoint Presentation</vt:lpstr>
      <vt:lpstr>Today’s timetable</vt:lpstr>
      <vt:lpstr>Learning objectives</vt:lpstr>
      <vt:lpstr>Ground rules</vt:lpstr>
      <vt:lpstr>The Sphere movement</vt:lpstr>
      <vt:lpstr>How it all began…</vt:lpstr>
      <vt:lpstr>Deep dive into the Sphere Handbook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 1</vt:lpstr>
      <vt:lpstr>Question 2</vt:lpstr>
      <vt:lpstr>Question 3</vt:lpstr>
      <vt:lpstr>Question 4</vt:lpstr>
      <vt:lpstr>Question 5</vt:lpstr>
      <vt:lpstr>Question 6</vt:lpstr>
      <vt:lpstr>Question 7</vt:lpstr>
      <vt:lpstr>Question 8</vt:lpstr>
      <vt:lpstr>Question 9</vt:lpstr>
      <vt:lpstr>Question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for your feedback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DeVon Solomon</dc:creator>
  <cp:lastModifiedBy>Tristan Hale</cp:lastModifiedBy>
  <cp:revision>1</cp:revision>
  <dcterms:created xsi:type="dcterms:W3CDTF">2018-12-14T22:00:46Z</dcterms:created>
  <dcterms:modified xsi:type="dcterms:W3CDTF">2023-07-18T11:23:17Z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0x01010040548E345B6D594AAA06BAD71EA843DF</vt:lpwstr>
  </property>
  <property fmtid="{D5CDD505-2E9C-101B-9397-08002B2CF9AE}" pid="3" name="MediaServiceImageTags">
    <vt:lpwstr/>
  </property>
</Properties>
</file>