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embeddedFontLst>
    <p:embeddedFont>
      <p:font typeface="Open Sans"/>
      <p:bold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1" roundtripDataSignature="AMtx7mhKazy+nyzzgEN+/gwj2A9ZQ4FU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customXml" Target="../customXml/item1.xml"/><Relationship Id="rId2" Type="http://schemas.openxmlformats.org/officeDocument/2006/relationships/presProps" Target="presProps.xml"/><Relationship Id="rId1" Type="http://schemas.openxmlformats.org/officeDocument/2006/relationships/theme" Target="theme/theme1.xml"/><Relationship Id="rId11" Type="http://customschemas.google.com/relationships/presentationmetadata" Target="metadata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font" Target="fonts/OpenSans-boldItalic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Open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043b6f23e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2043b6f23e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043b6f23e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2043b6f23e1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043b6f23e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2043b6f23e1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043b6f23e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2043b6f23e1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Назва та вміст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і вертикальни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ий заголовок і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ий слайд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Назва розділу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’єкти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орівняння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Лише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и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міст і підпис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і підпис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g2043b6f23e1_0_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35202" y="1958734"/>
            <a:ext cx="7018500" cy="46107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g2043b6f23e1_0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solidFill>
            <a:srgbClr val="11AD8D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None/>
            </a:pPr>
            <a:br>
              <a:rPr b="1" lang="en-US" sz="3375"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-US" sz="3375">
                <a:latin typeface="Open Sans"/>
                <a:ea typeface="Open Sans"/>
                <a:cs typeface="Open Sans"/>
                <a:sym typeface="Open Sans"/>
              </a:rPr>
              <a:t>Sphere’s Programme for Ukraine and Eastern Europe</a:t>
            </a:r>
            <a:br>
              <a:rPr lang="en-US" sz="3375"/>
            </a:br>
            <a:endParaRPr/>
          </a:p>
        </p:txBody>
      </p:sp>
      <p:sp>
        <p:nvSpPr>
          <p:cNvPr id="86" name="Google Shape;86;g2043b6f23e1_0_0"/>
          <p:cNvSpPr txBox="1"/>
          <p:nvPr/>
        </p:nvSpPr>
        <p:spPr>
          <a:xfrm>
            <a:off x="1117868" y="1983669"/>
            <a:ext cx="3059400" cy="45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Major humanitarian crisis in Europe since WW II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Millions of displaced persons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Frontex map, 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December  2022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043b6f23e1_0_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solidFill>
            <a:srgbClr val="11AD8D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None/>
            </a:pPr>
            <a:br>
              <a:rPr b="1" lang="en-US" sz="3375"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-US" sz="3375">
                <a:latin typeface="Open Sans"/>
                <a:ea typeface="Open Sans"/>
                <a:cs typeface="Open Sans"/>
                <a:sym typeface="Open Sans"/>
              </a:rPr>
              <a:t>Sphere’s Programme for Ukraine and Eastern Europe</a:t>
            </a:r>
            <a:br>
              <a:rPr lang="en-US" sz="3375"/>
            </a:br>
            <a:endParaRPr/>
          </a:p>
        </p:txBody>
      </p:sp>
      <p:sp>
        <p:nvSpPr>
          <p:cNvPr id="92" name="Google Shape;92;g2043b6f23e1_0_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Launched in mid-2022 in response to the war in Ukraine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Clear need to learn about and apply humanitarian standards – not a single trainer or focal point in this part of Europe (with some exceptions)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en-US" sz="2400"/>
              <a:t>5 countries: </a:t>
            </a:r>
            <a:r>
              <a:rPr lang="en-US" sz="2400"/>
              <a:t>Ukraine, Poland, Romania, Slovakia and Moldova – most affected by displacement. </a:t>
            </a:r>
            <a:endParaRPr sz="24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en-US" sz="2400"/>
              <a:t>4 languages </a:t>
            </a:r>
            <a:r>
              <a:rPr lang="en-US" sz="2400"/>
              <a:t>for the new Handbook translations – localization is important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Network building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Trainings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93" name="Google Shape;93;g2043b6f23e1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95800" y="4385117"/>
            <a:ext cx="6857999" cy="22167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g2043b6f23e1_0_1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95002" y="2027203"/>
            <a:ext cx="6258900" cy="42867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g2043b6f23e1_0_12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solidFill>
            <a:srgbClr val="11AD8D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None/>
            </a:pPr>
            <a:br>
              <a:rPr b="1" lang="en-US" sz="3375"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-US" sz="3375">
                <a:latin typeface="Open Sans"/>
                <a:ea typeface="Open Sans"/>
                <a:cs typeface="Open Sans"/>
                <a:sym typeface="Open Sans"/>
              </a:rPr>
              <a:t>Sphere’s Programme for Ukraine and Eastern Europe</a:t>
            </a:r>
            <a:br>
              <a:rPr lang="en-US" sz="3375"/>
            </a:br>
            <a:endParaRPr/>
          </a:p>
        </p:txBody>
      </p:sp>
      <p:sp>
        <p:nvSpPr>
          <p:cNvPr id="100" name="Google Shape;100;g2043b6f23e1_0_12"/>
          <p:cNvSpPr txBox="1"/>
          <p:nvPr/>
        </p:nvSpPr>
        <p:spPr>
          <a:xfrm>
            <a:off x="838200" y="1975556"/>
            <a:ext cx="39030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important to ensure high-quality translation - in general as well as concerning terminology specific to humanitarian sector.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it is also very hard ☺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g2043b6f23e1_0_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66151" y="1816384"/>
            <a:ext cx="9659700" cy="386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6" name="Google Shape;106;g2043b6f23e1_0_1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solidFill>
            <a:srgbClr val="11AD8D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None/>
            </a:pPr>
            <a:br>
              <a:rPr b="1" lang="en-US" sz="3375"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-US" sz="3375">
                <a:latin typeface="Open Sans"/>
                <a:ea typeface="Open Sans"/>
                <a:cs typeface="Open Sans"/>
                <a:sym typeface="Open Sans"/>
              </a:rPr>
              <a:t>Sphere’s Programme for Ukraine and Eastern Europe</a:t>
            </a:r>
            <a:br>
              <a:rPr lang="en-US" sz="3375"/>
            </a:br>
            <a:endParaRPr/>
          </a:p>
        </p:txBody>
      </p:sp>
      <p:sp>
        <p:nvSpPr>
          <p:cNvPr id="107" name="Google Shape;107;g2043b6f23e1_0_18"/>
          <p:cNvSpPr txBox="1"/>
          <p:nvPr/>
        </p:nvSpPr>
        <p:spPr>
          <a:xfrm>
            <a:off x="2468880" y="5791764"/>
            <a:ext cx="7254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27774F"/>
                </a:solidFill>
                <a:latin typeface="Calibri"/>
                <a:ea typeface="Calibri"/>
                <a:cs typeface="Calibri"/>
                <a:sym typeface="Calibri"/>
              </a:rPr>
              <a:t>https://spherestandards.org/ukraine-english/</a:t>
            </a:r>
            <a:endParaRPr b="1" sz="2800">
              <a:solidFill>
                <a:srgbClr val="2777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Офіс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8" ma:contentTypeDescription="Create a new document." ma:contentTypeScope="" ma:versionID="63aabe99062e586f57a6b5e7de45021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7a4c1f2e99d3e4b9c6edfdb6325b5888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c2c48a7-3976-43da-8c19-cb30e3e77c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403d0eb-ff5c-4829-9fc3-59ef669ebb52}" ma:internalName="TaxCatchAll" ma:showField="CatchAllData" ma:web="9051fefc-2ea4-4620-a82b-61f19e316b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644193-22B1-4225-B19B-8A958AD08C71}"/>
</file>

<file path=customXml/itemProps2.xml><?xml version="1.0" encoding="utf-8"?>
<ds:datastoreItem xmlns:ds="http://schemas.openxmlformats.org/officeDocument/2006/customXml" ds:itemID="{465349B3-FA60-4082-A5B2-8A2B764C1D52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2023-01-30T15:15:57Z</dcterms:created>
  <dc:creator>Daria Pistriak</dc:creator>
</cp:coreProperties>
</file>